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
  </p:notesMasterIdLst>
  <p:sldIdLst>
    <p:sldId id="342" r:id="rId3"/>
    <p:sldId id="344" r:id="rId5"/>
    <p:sldId id="346" r:id="rId6"/>
    <p:sldId id="347" r:id="rId7"/>
    <p:sldId id="349" r:id="rId8"/>
    <p:sldId id="352" r:id="rId9"/>
    <p:sldId id="353" r:id="rId10"/>
    <p:sldId id="354" r:id="rId11"/>
    <p:sldId id="355" r:id="rId12"/>
    <p:sldId id="356" r:id="rId13"/>
    <p:sldId id="343" r:id="rId14"/>
  </p:sldIdLst>
  <p:sldSz cx="9144000" cy="5143500"/>
  <p:notesSz cx="6858000" cy="9144000"/>
  <p:embeddedFontLst>
    <p:embeddedFont>
      <p:font typeface="Cairo"/>
      <p:regular r:id="rId18"/>
    </p:embeddedFont>
    <p:embeddedFont>
      <p:font typeface="Roboto Condensed" panose="02000000000000000000"/>
      <p:regular r:id="rId19"/>
    </p:embeddedFont>
    <p:embeddedFont>
      <p:font typeface="Inter" panose="02000503000000020004"/>
      <p:regular r:id="rId20"/>
    </p:embeddedFont>
    <p:embeddedFont>
      <p:font typeface="Arial Unicode MS" panose="020B0604020202020204" charset="-122"/>
      <p:regular r:id="rId2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showComments="0">
  <p:normalViewPr>
    <p:restoredLeft sz="15620"/>
    <p:restoredTop sz="94660"/>
  </p:normalViewPr>
  <p:slideViewPr>
    <p:cSldViewPr snapToGrid="0">
      <p:cViewPr varScale="1">
        <p:scale>
          <a:sx n="100" d="100"/>
          <a:sy n="100" d="100"/>
        </p:scale>
        <p:origin x="0" y="0"/>
      </p:cViewPr>
      <p:guideLst>
        <p:guide orient="horz" pos="1620"/>
        <p:guide pos="2880"/>
        <p:guide orient="horz" pos="1780"/>
      </p:guideLst>
    </p:cSldViewPr>
  </p:slide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1" Type="http://schemas.openxmlformats.org/officeDocument/2006/relationships/font" Target="fonts/font4.fntdata"/><Relationship Id="rId20" Type="http://schemas.openxmlformats.org/officeDocument/2006/relationships/font" Target="fonts/font3.fntdata"/><Relationship Id="rId2" Type="http://schemas.openxmlformats.org/officeDocument/2006/relationships/theme" Target="theme/theme1.xml"/><Relationship Id="rId19" Type="http://schemas.openxmlformats.org/officeDocument/2006/relationships/font" Target="fonts/font2.fntdata"/><Relationship Id="rId18" Type="http://schemas.openxmlformats.org/officeDocument/2006/relationships/font" Target="fonts/font1.fntdata"/><Relationship Id="rId17" Type="http://schemas.openxmlformats.org/officeDocument/2006/relationships/tableStyles" Target="tableStyles.xml"/><Relationship Id="rId16" Type="http://schemas.openxmlformats.org/officeDocument/2006/relationships/viewProps" Target="viewProps.xml"/><Relationship Id="rId15" Type="http://schemas.openxmlformats.org/officeDocument/2006/relationships/presProps" Target="presProps.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2" name="Shape 2"/>
        <p:cNvGrpSpPr/>
        <p:nvPr/>
      </p:nvGrpSpPr>
      <p:grpSpPr>
        <a:xfrm>
          <a:off x="0" y="0"/>
          <a:ext cx="0" cy="0"/>
          <a:chOff x="0" y="0"/>
          <a:chExt cx="0" cy="0"/>
        </a:xfrm>
      </p:grpSpPr>
      <p:sp>
        <p:nvSpPr>
          <p:cNvPr id="3" name="Google Shape;3;n"/>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231" name="Shape 231"/>
        <p:cNvGrpSpPr/>
        <p:nvPr/>
      </p:nvGrpSpPr>
      <p:grpSpPr>
        <a:xfrm>
          <a:off x="0" y="0"/>
          <a:ext cx="0" cy="0"/>
          <a:chOff x="0" y="0"/>
          <a:chExt cx="0" cy="0"/>
        </a:xfrm>
      </p:grpSpPr>
      <p:sp>
        <p:nvSpPr>
          <p:cNvPr id="232" name="Google Shape;232;g191b2cce612_0_343: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191b2cce612_0_34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489" name="Shape 489"/>
        <p:cNvGrpSpPr/>
        <p:nvPr/>
      </p:nvGrpSpPr>
      <p:grpSpPr>
        <a:xfrm>
          <a:off x="0" y="0"/>
          <a:ext cx="0" cy="0"/>
          <a:chOff x="0" y="0"/>
          <a:chExt cx="0" cy="0"/>
        </a:xfrm>
      </p:grpSpPr>
      <p:sp>
        <p:nvSpPr>
          <p:cNvPr id="490" name="Google Shape;490;gf60006f44a_0_45: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1" name="Google Shape;491;gf60006f44a_0_4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245" name="Shape 245"/>
        <p:cNvGrpSpPr/>
        <p:nvPr/>
      </p:nvGrpSpPr>
      <p:grpSpPr>
        <a:xfrm>
          <a:off x="0" y="0"/>
          <a:ext cx="0" cy="0"/>
          <a:chOff x="0" y="0"/>
          <a:chExt cx="0" cy="0"/>
        </a:xfrm>
      </p:grpSpPr>
      <p:sp>
        <p:nvSpPr>
          <p:cNvPr id="246" name="Google Shape;246;g173edd684ad_0_128: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173edd684ad_0_128: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489" name="Shape 489"/>
        <p:cNvGrpSpPr/>
        <p:nvPr/>
      </p:nvGrpSpPr>
      <p:grpSpPr>
        <a:xfrm>
          <a:off x="0" y="0"/>
          <a:ext cx="0" cy="0"/>
          <a:chOff x="0" y="0"/>
          <a:chExt cx="0" cy="0"/>
        </a:xfrm>
      </p:grpSpPr>
      <p:sp>
        <p:nvSpPr>
          <p:cNvPr id="490" name="Google Shape;490;gf60006f44a_0_45: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1" name="Google Shape;491;gf60006f44a_0_4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489" name="Shape 489"/>
        <p:cNvGrpSpPr/>
        <p:nvPr/>
      </p:nvGrpSpPr>
      <p:grpSpPr>
        <a:xfrm>
          <a:off x="0" y="0"/>
          <a:ext cx="0" cy="0"/>
          <a:chOff x="0" y="0"/>
          <a:chExt cx="0" cy="0"/>
        </a:xfrm>
      </p:grpSpPr>
      <p:sp>
        <p:nvSpPr>
          <p:cNvPr id="490" name="Google Shape;490;gf60006f44a_0_45: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1" name="Google Shape;491;gf60006f44a_0_4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489" name="Shape 489"/>
        <p:cNvGrpSpPr/>
        <p:nvPr/>
      </p:nvGrpSpPr>
      <p:grpSpPr>
        <a:xfrm>
          <a:off x="0" y="0"/>
          <a:ext cx="0" cy="0"/>
          <a:chOff x="0" y="0"/>
          <a:chExt cx="0" cy="0"/>
        </a:xfrm>
      </p:grpSpPr>
      <p:sp>
        <p:nvSpPr>
          <p:cNvPr id="490" name="Google Shape;490;gf60006f44a_0_45: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1" name="Google Shape;491;gf60006f44a_0_4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489" name="Shape 489"/>
        <p:cNvGrpSpPr/>
        <p:nvPr/>
      </p:nvGrpSpPr>
      <p:grpSpPr>
        <a:xfrm>
          <a:off x="0" y="0"/>
          <a:ext cx="0" cy="0"/>
          <a:chOff x="0" y="0"/>
          <a:chExt cx="0" cy="0"/>
        </a:xfrm>
      </p:grpSpPr>
      <p:sp>
        <p:nvSpPr>
          <p:cNvPr id="490" name="Google Shape;490;gf60006f44a_0_45: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1" name="Google Shape;491;gf60006f44a_0_4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489" name="Shape 489"/>
        <p:cNvGrpSpPr/>
        <p:nvPr/>
      </p:nvGrpSpPr>
      <p:grpSpPr>
        <a:xfrm>
          <a:off x="0" y="0"/>
          <a:ext cx="0" cy="0"/>
          <a:chOff x="0" y="0"/>
          <a:chExt cx="0" cy="0"/>
        </a:xfrm>
      </p:grpSpPr>
      <p:sp>
        <p:nvSpPr>
          <p:cNvPr id="490" name="Google Shape;490;gf60006f44a_0_45: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1" name="Google Shape;491;gf60006f44a_0_4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489" name="Shape 489"/>
        <p:cNvGrpSpPr/>
        <p:nvPr/>
      </p:nvGrpSpPr>
      <p:grpSpPr>
        <a:xfrm>
          <a:off x="0" y="0"/>
          <a:ext cx="0" cy="0"/>
          <a:chOff x="0" y="0"/>
          <a:chExt cx="0" cy="0"/>
        </a:xfrm>
      </p:grpSpPr>
      <p:sp>
        <p:nvSpPr>
          <p:cNvPr id="490" name="Google Shape;490;gf60006f44a_0_45: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1" name="Google Shape;491;gf60006f44a_0_4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489" name="Shape 489"/>
        <p:cNvGrpSpPr/>
        <p:nvPr/>
      </p:nvGrpSpPr>
      <p:grpSpPr>
        <a:xfrm>
          <a:off x="0" y="0"/>
          <a:ext cx="0" cy="0"/>
          <a:chOff x="0" y="0"/>
          <a:chExt cx="0" cy="0"/>
        </a:xfrm>
      </p:grpSpPr>
      <p:sp>
        <p:nvSpPr>
          <p:cNvPr id="490" name="Google Shape;490;gf60006f44a_0_45: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1" name="Google Shape;491;gf60006f44a_0_4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489" name="Shape 489"/>
        <p:cNvGrpSpPr/>
        <p:nvPr/>
      </p:nvGrpSpPr>
      <p:grpSpPr>
        <a:xfrm>
          <a:off x="0" y="0"/>
          <a:ext cx="0" cy="0"/>
          <a:chOff x="0" y="0"/>
          <a:chExt cx="0" cy="0"/>
        </a:xfrm>
      </p:grpSpPr>
      <p:sp>
        <p:nvSpPr>
          <p:cNvPr id="490" name="Google Shape;490;gf60006f44a_0_45: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1" name="Google Shape;491;gf60006f44a_0_4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4" Type="http://schemas.openxmlformats.org/officeDocument/2006/relationships/image" Target="../media/image7.png"/><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4" Type="http://schemas.openxmlformats.org/officeDocument/2006/relationships/image" Target="../media/image7.png"/><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4" Type="http://schemas.openxmlformats.org/officeDocument/2006/relationships/image" Target="../media/image7.png"/><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4" Type="http://schemas.openxmlformats.org/officeDocument/2006/relationships/image" Target="../media/image7.png"/><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15.png"/><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4" Type="http://schemas.openxmlformats.org/officeDocument/2006/relationships/image" Target="../media/image19.png"/><Relationship Id="rId3" Type="http://schemas.openxmlformats.org/officeDocument/2006/relationships/image" Target="../media/image6.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matchingName="Title slid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44" name="Shape 44"/>
        <p:cNvGrpSpPr/>
        <p:nvPr/>
      </p:nvGrpSpPr>
      <p:grpSpPr>
        <a:xfrm>
          <a:off x="0" y="0"/>
          <a:ext cx="0" cy="0"/>
          <a:chOff x="0" y="0"/>
          <a:chExt cx="0" cy="0"/>
        </a:xfrm>
      </p:grpSpPr>
      <p:sp>
        <p:nvSpPr>
          <p:cNvPr id="45" name="Google Shape;45;p11"/>
          <p:cNvSpPr txBox="1"/>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p:txBody>
      </p:sp>
      <p:sp>
        <p:nvSpPr>
          <p:cNvPr id="47" name="Google Shape;47;p11"/>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matchingName="Blank">
  <p:cSld name="BLANK">
    <p:spTree>
      <p:nvGrpSpPr>
        <p:cNvPr id="48" name="Shape 48"/>
        <p:cNvGrpSpPr/>
        <p:nvPr/>
      </p:nvGrpSpPr>
      <p:grpSpPr>
        <a:xfrm>
          <a:off x="0" y="0"/>
          <a:ext cx="0" cy="0"/>
          <a:chOff x="0" y="0"/>
          <a:chExt cx="0" cy="0"/>
        </a:xfrm>
      </p:grpSpPr>
      <p:sp>
        <p:nvSpPr>
          <p:cNvPr id="49" name="Google Shape;49;p12"/>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4">
  <p:cSld name="3_Title Only">
    <p:spTree>
      <p:nvGrpSpPr>
        <p:cNvPr id="50" name="Shape 50"/>
        <p:cNvGrpSpPr/>
        <p:nvPr/>
      </p:nvGrpSpPr>
      <p:grpSpPr>
        <a:xfrm>
          <a:off x="0" y="0"/>
          <a:ext cx="0" cy="0"/>
          <a:chOff x="0" y="0"/>
          <a:chExt cx="0" cy="0"/>
        </a:xfrm>
      </p:grpSpPr>
      <p:pic>
        <p:nvPicPr>
          <p:cNvPr id="51" name="Google Shape;51;p13"/>
          <p:cNvPicPr preferRelativeResize="0"/>
          <p:nvPr/>
        </p:nvPicPr>
        <p:blipFill rotWithShape="1">
          <a:blip r:embed="rId2"/>
          <a:srcRect r="32253"/>
          <a:stretch>
            <a:fillRect/>
          </a:stretch>
        </p:blipFill>
        <p:spPr>
          <a:xfrm>
            <a:off x="3908175" y="0"/>
            <a:ext cx="5235825" cy="5143499"/>
          </a:xfrm>
          <a:prstGeom prst="rect">
            <a:avLst/>
          </a:prstGeom>
          <a:noFill/>
          <a:ln>
            <a:noFill/>
          </a:ln>
        </p:spPr>
      </p:pic>
      <p:pic>
        <p:nvPicPr>
          <p:cNvPr id="52" name="Google Shape;52;p13"/>
          <p:cNvPicPr preferRelativeResize="0"/>
          <p:nvPr/>
        </p:nvPicPr>
        <p:blipFill rotWithShape="1">
          <a:blip r:embed="rId3">
            <a:alphaModFix amt="75000"/>
          </a:blip>
          <a:srcRect/>
          <a:stretch>
            <a:fillRect/>
          </a:stretch>
        </p:blipFill>
        <p:spPr>
          <a:xfrm>
            <a:off x="0" y="0"/>
            <a:ext cx="9144000" cy="5143500"/>
          </a:xfrm>
          <a:prstGeom prst="rect">
            <a:avLst/>
          </a:prstGeom>
          <a:noFill/>
          <a:ln>
            <a:noFill/>
          </a:ln>
        </p:spPr>
      </p:pic>
      <p:pic>
        <p:nvPicPr>
          <p:cNvPr id="53" name="Google Shape;53;p13"/>
          <p:cNvPicPr preferRelativeResize="0"/>
          <p:nvPr/>
        </p:nvPicPr>
        <p:blipFill>
          <a:blip r:embed="rId4"/>
          <a:stretch>
            <a:fillRect/>
          </a:stretch>
        </p:blipFill>
        <p:spPr>
          <a:xfrm>
            <a:off x="0" y="0"/>
            <a:ext cx="9144000" cy="5143500"/>
          </a:xfrm>
          <a:prstGeom prst="rect">
            <a:avLst/>
          </a:prstGeom>
          <a:noFill/>
          <a:ln>
            <a:noFill/>
          </a:ln>
          <a:effectLst>
            <a:outerShdw blurRad="714375" algn="bl" rotWithShape="0">
              <a:srgbClr val="000000">
                <a:alpha val="50000"/>
              </a:srgbClr>
            </a:outerShdw>
          </a:effectLst>
        </p:spPr>
      </p:pic>
      <p:sp>
        <p:nvSpPr>
          <p:cNvPr id="54" name="Google Shape;54;p13"/>
          <p:cNvSpPr txBox="1"/>
          <p:nvPr>
            <p:ph type="title"/>
          </p:nvPr>
        </p:nvSpPr>
        <p:spPr>
          <a:xfrm>
            <a:off x="1371600" y="2718177"/>
            <a:ext cx="4572000" cy="4572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2400"/>
              <a:buFont typeface="Cairo"/>
              <a:buNone/>
              <a:defRPr sz="2400" b="1">
                <a:solidFill>
                  <a:schemeClr val="dk1"/>
                </a:solidFill>
                <a:latin typeface="Cairo"/>
                <a:ea typeface="Cairo"/>
                <a:cs typeface="Cairo"/>
                <a:sym typeface="Cairo"/>
              </a:defRPr>
            </a:lvl1pPr>
            <a:lvl2pPr lvl="1" rtl="0">
              <a:spcBef>
                <a:spcPts val="0"/>
              </a:spcBef>
              <a:spcAft>
                <a:spcPts val="0"/>
              </a:spcAft>
              <a:buClr>
                <a:schemeClr val="dk1"/>
              </a:buClr>
              <a:buSzPts val="2400"/>
              <a:buFont typeface="Cairo"/>
              <a:buNone/>
              <a:defRPr sz="2400" b="1">
                <a:solidFill>
                  <a:schemeClr val="dk1"/>
                </a:solidFill>
                <a:latin typeface="Cairo"/>
                <a:ea typeface="Cairo"/>
                <a:cs typeface="Cairo"/>
                <a:sym typeface="Cairo"/>
              </a:defRPr>
            </a:lvl2pPr>
            <a:lvl3pPr lvl="2" rtl="0">
              <a:spcBef>
                <a:spcPts val="0"/>
              </a:spcBef>
              <a:spcAft>
                <a:spcPts val="0"/>
              </a:spcAft>
              <a:buClr>
                <a:schemeClr val="dk1"/>
              </a:buClr>
              <a:buSzPts val="2400"/>
              <a:buFont typeface="Cairo"/>
              <a:buNone/>
              <a:defRPr sz="2400" b="1">
                <a:solidFill>
                  <a:schemeClr val="dk1"/>
                </a:solidFill>
                <a:latin typeface="Cairo"/>
                <a:ea typeface="Cairo"/>
                <a:cs typeface="Cairo"/>
                <a:sym typeface="Cairo"/>
              </a:defRPr>
            </a:lvl3pPr>
            <a:lvl4pPr lvl="3" rtl="0">
              <a:spcBef>
                <a:spcPts val="0"/>
              </a:spcBef>
              <a:spcAft>
                <a:spcPts val="0"/>
              </a:spcAft>
              <a:buClr>
                <a:schemeClr val="dk1"/>
              </a:buClr>
              <a:buSzPts val="2400"/>
              <a:buFont typeface="Cairo"/>
              <a:buNone/>
              <a:defRPr sz="2400" b="1">
                <a:solidFill>
                  <a:schemeClr val="dk1"/>
                </a:solidFill>
                <a:latin typeface="Cairo"/>
                <a:ea typeface="Cairo"/>
                <a:cs typeface="Cairo"/>
                <a:sym typeface="Cairo"/>
              </a:defRPr>
            </a:lvl4pPr>
            <a:lvl5pPr lvl="4" rtl="0">
              <a:spcBef>
                <a:spcPts val="0"/>
              </a:spcBef>
              <a:spcAft>
                <a:spcPts val="0"/>
              </a:spcAft>
              <a:buClr>
                <a:schemeClr val="dk1"/>
              </a:buClr>
              <a:buSzPts val="2400"/>
              <a:buFont typeface="Cairo"/>
              <a:buNone/>
              <a:defRPr sz="2400" b="1">
                <a:solidFill>
                  <a:schemeClr val="dk1"/>
                </a:solidFill>
                <a:latin typeface="Cairo"/>
                <a:ea typeface="Cairo"/>
                <a:cs typeface="Cairo"/>
                <a:sym typeface="Cairo"/>
              </a:defRPr>
            </a:lvl5pPr>
            <a:lvl6pPr lvl="5" rtl="0">
              <a:spcBef>
                <a:spcPts val="0"/>
              </a:spcBef>
              <a:spcAft>
                <a:spcPts val="0"/>
              </a:spcAft>
              <a:buClr>
                <a:schemeClr val="dk1"/>
              </a:buClr>
              <a:buSzPts val="2400"/>
              <a:buFont typeface="Cairo"/>
              <a:buNone/>
              <a:defRPr sz="2400" b="1">
                <a:solidFill>
                  <a:schemeClr val="dk1"/>
                </a:solidFill>
                <a:latin typeface="Cairo"/>
                <a:ea typeface="Cairo"/>
                <a:cs typeface="Cairo"/>
                <a:sym typeface="Cairo"/>
              </a:defRPr>
            </a:lvl6pPr>
            <a:lvl7pPr lvl="6" rtl="0">
              <a:spcBef>
                <a:spcPts val="0"/>
              </a:spcBef>
              <a:spcAft>
                <a:spcPts val="0"/>
              </a:spcAft>
              <a:buClr>
                <a:schemeClr val="dk1"/>
              </a:buClr>
              <a:buSzPts val="2400"/>
              <a:buFont typeface="Cairo"/>
              <a:buNone/>
              <a:defRPr sz="2400" b="1">
                <a:solidFill>
                  <a:schemeClr val="dk1"/>
                </a:solidFill>
                <a:latin typeface="Cairo"/>
                <a:ea typeface="Cairo"/>
                <a:cs typeface="Cairo"/>
                <a:sym typeface="Cairo"/>
              </a:defRPr>
            </a:lvl7pPr>
            <a:lvl8pPr lvl="7" rtl="0">
              <a:spcBef>
                <a:spcPts val="0"/>
              </a:spcBef>
              <a:spcAft>
                <a:spcPts val="0"/>
              </a:spcAft>
              <a:buClr>
                <a:schemeClr val="dk1"/>
              </a:buClr>
              <a:buSzPts val="2400"/>
              <a:buFont typeface="Cairo"/>
              <a:buNone/>
              <a:defRPr sz="2400" b="1">
                <a:solidFill>
                  <a:schemeClr val="dk1"/>
                </a:solidFill>
                <a:latin typeface="Cairo"/>
                <a:ea typeface="Cairo"/>
                <a:cs typeface="Cairo"/>
                <a:sym typeface="Cairo"/>
              </a:defRPr>
            </a:lvl8pPr>
            <a:lvl9pPr lvl="8" rtl="0">
              <a:spcBef>
                <a:spcPts val="0"/>
              </a:spcBef>
              <a:spcAft>
                <a:spcPts val="0"/>
              </a:spcAft>
              <a:buClr>
                <a:schemeClr val="dk1"/>
              </a:buClr>
              <a:buSzPts val="2400"/>
              <a:buFont typeface="Cairo"/>
              <a:buNone/>
              <a:defRPr sz="2400" b="1">
                <a:solidFill>
                  <a:schemeClr val="dk1"/>
                </a:solidFill>
                <a:latin typeface="Cairo"/>
                <a:ea typeface="Cairo"/>
                <a:cs typeface="Cairo"/>
                <a:sym typeface="Cairo"/>
              </a:defRPr>
            </a:lvl9pPr>
          </a:lstStyle>
          <a:p/>
        </p:txBody>
      </p:sp>
      <p:sp>
        <p:nvSpPr>
          <p:cNvPr id="55" name="Google Shape;55;p13"/>
          <p:cNvSpPr txBox="1"/>
          <p:nvPr>
            <p:ph type="body" idx="1"/>
          </p:nvPr>
        </p:nvSpPr>
        <p:spPr>
          <a:xfrm>
            <a:off x="1371600" y="3175377"/>
            <a:ext cx="4572000" cy="274200"/>
          </a:xfrm>
          <a:prstGeom prst="rect">
            <a:avLst/>
          </a:prstGeom>
        </p:spPr>
        <p:txBody>
          <a:bodyPr spcFirstLastPara="1" wrap="square" lIns="0" tIns="0" rIns="0" bIns="0" anchor="t" anchorCtr="0">
            <a:noAutofit/>
          </a:bodyPr>
          <a:lstStyle>
            <a:lvl1pPr marL="457200" lvl="0" indent="-342900" rtl="0">
              <a:spcBef>
                <a:spcPts val="0"/>
              </a:spcBef>
              <a:spcAft>
                <a:spcPts val="0"/>
              </a:spcAft>
              <a:buSzPts val="1800"/>
              <a:buFont typeface="Cairo"/>
              <a:buChar char="●"/>
              <a:defRPr sz="1800">
                <a:latin typeface="Cairo"/>
                <a:ea typeface="Cairo"/>
                <a:cs typeface="Cairo"/>
                <a:sym typeface="Cairo"/>
              </a:defRPr>
            </a:lvl1pPr>
            <a:lvl2pPr marL="914400" lvl="1" indent="-342900" rtl="0">
              <a:spcBef>
                <a:spcPts val="0"/>
              </a:spcBef>
              <a:spcAft>
                <a:spcPts val="0"/>
              </a:spcAft>
              <a:buSzPts val="1800"/>
              <a:buFont typeface="Cairo"/>
              <a:buChar char="○"/>
              <a:defRPr sz="1800">
                <a:latin typeface="Cairo"/>
                <a:ea typeface="Cairo"/>
                <a:cs typeface="Cairo"/>
                <a:sym typeface="Cairo"/>
              </a:defRPr>
            </a:lvl2pPr>
            <a:lvl3pPr marL="1371600" lvl="2" indent="-342900" rtl="0">
              <a:spcBef>
                <a:spcPts val="0"/>
              </a:spcBef>
              <a:spcAft>
                <a:spcPts val="0"/>
              </a:spcAft>
              <a:buSzPts val="1800"/>
              <a:buFont typeface="Cairo"/>
              <a:buChar char="■"/>
              <a:defRPr sz="1800">
                <a:latin typeface="Cairo"/>
                <a:ea typeface="Cairo"/>
                <a:cs typeface="Cairo"/>
                <a:sym typeface="Cairo"/>
              </a:defRPr>
            </a:lvl3pPr>
            <a:lvl4pPr marL="1828800" lvl="3" indent="-342900" rtl="0">
              <a:spcBef>
                <a:spcPts val="0"/>
              </a:spcBef>
              <a:spcAft>
                <a:spcPts val="0"/>
              </a:spcAft>
              <a:buSzPts val="1800"/>
              <a:buFont typeface="Cairo"/>
              <a:buChar char="●"/>
              <a:defRPr sz="1800">
                <a:latin typeface="Cairo"/>
                <a:ea typeface="Cairo"/>
                <a:cs typeface="Cairo"/>
                <a:sym typeface="Cairo"/>
              </a:defRPr>
            </a:lvl4pPr>
            <a:lvl5pPr marL="2286000" lvl="4" indent="-342900" rtl="0">
              <a:spcBef>
                <a:spcPts val="0"/>
              </a:spcBef>
              <a:spcAft>
                <a:spcPts val="0"/>
              </a:spcAft>
              <a:buSzPts val="1800"/>
              <a:buFont typeface="Cairo"/>
              <a:buChar char="○"/>
              <a:defRPr sz="1800">
                <a:latin typeface="Cairo"/>
                <a:ea typeface="Cairo"/>
                <a:cs typeface="Cairo"/>
                <a:sym typeface="Cairo"/>
              </a:defRPr>
            </a:lvl5pPr>
            <a:lvl6pPr marL="2743200" lvl="5" indent="-342900" rtl="0">
              <a:spcBef>
                <a:spcPts val="0"/>
              </a:spcBef>
              <a:spcAft>
                <a:spcPts val="0"/>
              </a:spcAft>
              <a:buSzPts val="1800"/>
              <a:buFont typeface="Cairo"/>
              <a:buChar char="■"/>
              <a:defRPr sz="1800">
                <a:latin typeface="Cairo"/>
                <a:ea typeface="Cairo"/>
                <a:cs typeface="Cairo"/>
                <a:sym typeface="Cairo"/>
              </a:defRPr>
            </a:lvl6pPr>
            <a:lvl7pPr marL="3200400" lvl="6" indent="-342900" rtl="0">
              <a:spcBef>
                <a:spcPts val="0"/>
              </a:spcBef>
              <a:spcAft>
                <a:spcPts val="0"/>
              </a:spcAft>
              <a:buSzPts val="1800"/>
              <a:buFont typeface="Cairo"/>
              <a:buChar char="●"/>
              <a:defRPr sz="1800">
                <a:latin typeface="Cairo"/>
                <a:ea typeface="Cairo"/>
                <a:cs typeface="Cairo"/>
                <a:sym typeface="Cairo"/>
              </a:defRPr>
            </a:lvl7pPr>
            <a:lvl8pPr marL="3657600" lvl="7" indent="-342900" rtl="0">
              <a:spcBef>
                <a:spcPts val="0"/>
              </a:spcBef>
              <a:spcAft>
                <a:spcPts val="0"/>
              </a:spcAft>
              <a:buSzPts val="1800"/>
              <a:buFont typeface="Cairo"/>
              <a:buChar char="○"/>
              <a:defRPr sz="1800">
                <a:latin typeface="Cairo"/>
                <a:ea typeface="Cairo"/>
                <a:cs typeface="Cairo"/>
                <a:sym typeface="Cairo"/>
              </a:defRPr>
            </a:lvl8pPr>
            <a:lvl9pPr marL="4114800" lvl="8" indent="-342900" rtl="0">
              <a:spcBef>
                <a:spcPts val="0"/>
              </a:spcBef>
              <a:spcAft>
                <a:spcPts val="0"/>
              </a:spcAft>
              <a:buSzPts val="1800"/>
              <a:buFont typeface="Cairo"/>
              <a:buChar char="■"/>
              <a:defRPr sz="1800">
                <a:latin typeface="Cairo"/>
                <a:ea typeface="Cairo"/>
                <a:cs typeface="Cairo"/>
                <a:sym typeface="Cairo"/>
              </a:defRPr>
            </a:lvl9pPr>
          </a:lstStyle>
          <a:p/>
        </p:txBody>
      </p:sp>
      <p:sp>
        <p:nvSpPr>
          <p:cNvPr id="56" name="Google Shape;56;p13"/>
          <p:cNvSpPr txBox="1"/>
          <p:nvPr/>
        </p:nvSpPr>
        <p:spPr>
          <a:xfrm>
            <a:off x="118875" y="4937750"/>
            <a:ext cx="1987500" cy="1188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GB" sz="800">
                <a:solidFill>
                  <a:schemeClr val="dk1"/>
                </a:solidFill>
                <a:latin typeface="Cairo"/>
                <a:ea typeface="Cairo"/>
                <a:cs typeface="Cairo"/>
                <a:sym typeface="Cairo"/>
              </a:rPr>
              <a:t>Slide </a:t>
            </a:r>
            <a:fld id="{00000000-1234-1234-1234-123412341234}" type="slidenum">
              <a:rPr lang="en-GB" sz="800">
                <a:solidFill>
                  <a:schemeClr val="dk1"/>
                </a:solidFill>
                <a:latin typeface="Cairo"/>
                <a:ea typeface="Cairo"/>
                <a:cs typeface="Cairo"/>
                <a:sym typeface="Cairo"/>
              </a:rPr>
            </a:fld>
            <a:r>
              <a:rPr lang="en-GB" sz="800">
                <a:solidFill>
                  <a:schemeClr val="dk1"/>
                </a:solidFill>
                <a:latin typeface="Cairo"/>
                <a:ea typeface="Cairo"/>
                <a:cs typeface="Cairo"/>
                <a:sym typeface="Cairo"/>
              </a:rPr>
              <a:t>  |  web3-talents.io/bitcoin-talents</a:t>
            </a:r>
            <a:endParaRPr sz="800">
              <a:solidFill>
                <a:schemeClr val="dk1"/>
              </a:solidFill>
              <a:latin typeface="Cairo"/>
              <a:ea typeface="Cairo"/>
              <a:cs typeface="Cairo"/>
              <a:sym typeface="Cairo"/>
            </a:endParaRPr>
          </a:p>
        </p:txBody>
      </p:sp>
      <p:pic>
        <p:nvPicPr>
          <p:cNvPr id="57" name="Google Shape;57;p13"/>
          <p:cNvPicPr preferRelativeResize="0"/>
          <p:nvPr/>
        </p:nvPicPr>
        <p:blipFill>
          <a:blip r:embed="rId5"/>
          <a:stretch>
            <a:fillRect/>
          </a:stretch>
        </p:blipFill>
        <p:spPr>
          <a:xfrm>
            <a:off x="1371599" y="1693923"/>
            <a:ext cx="4572001" cy="79248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4 1">
  <p:cSld name="3_Title Only_1">
    <p:spTree>
      <p:nvGrpSpPr>
        <p:cNvPr id="58" name="Shape 58"/>
        <p:cNvGrpSpPr/>
        <p:nvPr/>
      </p:nvGrpSpPr>
      <p:grpSpPr>
        <a:xfrm>
          <a:off x="0" y="0"/>
          <a:ext cx="0" cy="0"/>
          <a:chOff x="0" y="0"/>
          <a:chExt cx="0" cy="0"/>
        </a:xfrm>
      </p:grpSpPr>
      <p:pic>
        <p:nvPicPr>
          <p:cNvPr id="59" name="Google Shape;59;p14"/>
          <p:cNvPicPr preferRelativeResize="0"/>
          <p:nvPr/>
        </p:nvPicPr>
        <p:blipFill rotWithShape="1">
          <a:blip r:embed="rId2"/>
          <a:srcRect r="32253"/>
          <a:stretch>
            <a:fillRect/>
          </a:stretch>
        </p:blipFill>
        <p:spPr>
          <a:xfrm>
            <a:off x="3908175" y="0"/>
            <a:ext cx="5235825" cy="5143499"/>
          </a:xfrm>
          <a:prstGeom prst="rect">
            <a:avLst/>
          </a:prstGeom>
          <a:noFill/>
          <a:ln>
            <a:noFill/>
          </a:ln>
        </p:spPr>
      </p:pic>
      <p:pic>
        <p:nvPicPr>
          <p:cNvPr id="60" name="Google Shape;60;p14"/>
          <p:cNvPicPr preferRelativeResize="0"/>
          <p:nvPr/>
        </p:nvPicPr>
        <p:blipFill rotWithShape="1">
          <a:blip r:embed="rId3">
            <a:alphaModFix amt="75000"/>
          </a:blip>
          <a:srcRect/>
          <a:stretch>
            <a:fillRect/>
          </a:stretch>
        </p:blipFill>
        <p:spPr>
          <a:xfrm>
            <a:off x="0" y="0"/>
            <a:ext cx="9144000" cy="5143500"/>
          </a:xfrm>
          <a:prstGeom prst="rect">
            <a:avLst/>
          </a:prstGeom>
          <a:noFill/>
          <a:ln>
            <a:noFill/>
          </a:ln>
        </p:spPr>
      </p:pic>
      <p:pic>
        <p:nvPicPr>
          <p:cNvPr id="61" name="Google Shape;61;p14"/>
          <p:cNvPicPr preferRelativeResize="0"/>
          <p:nvPr/>
        </p:nvPicPr>
        <p:blipFill>
          <a:blip r:embed="rId4"/>
          <a:stretch>
            <a:fillRect/>
          </a:stretch>
        </p:blipFill>
        <p:spPr>
          <a:xfrm>
            <a:off x="0" y="0"/>
            <a:ext cx="9144000" cy="5143500"/>
          </a:xfrm>
          <a:prstGeom prst="rect">
            <a:avLst/>
          </a:prstGeom>
          <a:noFill/>
          <a:ln>
            <a:noFill/>
          </a:ln>
          <a:effectLst>
            <a:outerShdw blurRad="714375" algn="bl" rotWithShape="0">
              <a:srgbClr val="000000">
                <a:alpha val="50000"/>
              </a:srgbClr>
            </a:outerShdw>
          </a:effectLst>
        </p:spPr>
      </p:pic>
      <p:sp>
        <p:nvSpPr>
          <p:cNvPr id="62" name="Google Shape;62;p14"/>
          <p:cNvSpPr txBox="1"/>
          <p:nvPr>
            <p:ph type="title"/>
          </p:nvPr>
        </p:nvSpPr>
        <p:spPr>
          <a:xfrm>
            <a:off x="1371600" y="2718177"/>
            <a:ext cx="4572000" cy="4572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2400"/>
              <a:buFont typeface="Cairo"/>
              <a:buNone/>
              <a:defRPr sz="2400" b="1">
                <a:solidFill>
                  <a:schemeClr val="dk1"/>
                </a:solidFill>
                <a:latin typeface="Cairo"/>
                <a:ea typeface="Cairo"/>
                <a:cs typeface="Cairo"/>
                <a:sym typeface="Cairo"/>
              </a:defRPr>
            </a:lvl1pPr>
            <a:lvl2pPr lvl="1" rtl="0">
              <a:spcBef>
                <a:spcPts val="0"/>
              </a:spcBef>
              <a:spcAft>
                <a:spcPts val="0"/>
              </a:spcAft>
              <a:buClr>
                <a:schemeClr val="dk1"/>
              </a:buClr>
              <a:buSzPts val="2400"/>
              <a:buFont typeface="Cairo"/>
              <a:buNone/>
              <a:defRPr sz="2400" b="1">
                <a:solidFill>
                  <a:schemeClr val="dk1"/>
                </a:solidFill>
                <a:latin typeface="Cairo"/>
                <a:ea typeface="Cairo"/>
                <a:cs typeface="Cairo"/>
                <a:sym typeface="Cairo"/>
              </a:defRPr>
            </a:lvl2pPr>
            <a:lvl3pPr lvl="2" rtl="0">
              <a:spcBef>
                <a:spcPts val="0"/>
              </a:spcBef>
              <a:spcAft>
                <a:spcPts val="0"/>
              </a:spcAft>
              <a:buClr>
                <a:schemeClr val="dk1"/>
              </a:buClr>
              <a:buSzPts val="2400"/>
              <a:buFont typeface="Cairo"/>
              <a:buNone/>
              <a:defRPr sz="2400" b="1">
                <a:solidFill>
                  <a:schemeClr val="dk1"/>
                </a:solidFill>
                <a:latin typeface="Cairo"/>
                <a:ea typeface="Cairo"/>
                <a:cs typeface="Cairo"/>
                <a:sym typeface="Cairo"/>
              </a:defRPr>
            </a:lvl3pPr>
            <a:lvl4pPr lvl="3" rtl="0">
              <a:spcBef>
                <a:spcPts val="0"/>
              </a:spcBef>
              <a:spcAft>
                <a:spcPts val="0"/>
              </a:spcAft>
              <a:buClr>
                <a:schemeClr val="dk1"/>
              </a:buClr>
              <a:buSzPts val="2400"/>
              <a:buFont typeface="Cairo"/>
              <a:buNone/>
              <a:defRPr sz="2400" b="1">
                <a:solidFill>
                  <a:schemeClr val="dk1"/>
                </a:solidFill>
                <a:latin typeface="Cairo"/>
                <a:ea typeface="Cairo"/>
                <a:cs typeface="Cairo"/>
                <a:sym typeface="Cairo"/>
              </a:defRPr>
            </a:lvl4pPr>
            <a:lvl5pPr lvl="4" rtl="0">
              <a:spcBef>
                <a:spcPts val="0"/>
              </a:spcBef>
              <a:spcAft>
                <a:spcPts val="0"/>
              </a:spcAft>
              <a:buClr>
                <a:schemeClr val="dk1"/>
              </a:buClr>
              <a:buSzPts val="2400"/>
              <a:buFont typeface="Cairo"/>
              <a:buNone/>
              <a:defRPr sz="2400" b="1">
                <a:solidFill>
                  <a:schemeClr val="dk1"/>
                </a:solidFill>
                <a:latin typeface="Cairo"/>
                <a:ea typeface="Cairo"/>
                <a:cs typeface="Cairo"/>
                <a:sym typeface="Cairo"/>
              </a:defRPr>
            </a:lvl5pPr>
            <a:lvl6pPr lvl="5" rtl="0">
              <a:spcBef>
                <a:spcPts val="0"/>
              </a:spcBef>
              <a:spcAft>
                <a:spcPts val="0"/>
              </a:spcAft>
              <a:buClr>
                <a:schemeClr val="dk1"/>
              </a:buClr>
              <a:buSzPts val="2400"/>
              <a:buFont typeface="Cairo"/>
              <a:buNone/>
              <a:defRPr sz="2400" b="1">
                <a:solidFill>
                  <a:schemeClr val="dk1"/>
                </a:solidFill>
                <a:latin typeface="Cairo"/>
                <a:ea typeface="Cairo"/>
                <a:cs typeface="Cairo"/>
                <a:sym typeface="Cairo"/>
              </a:defRPr>
            </a:lvl6pPr>
            <a:lvl7pPr lvl="6" rtl="0">
              <a:spcBef>
                <a:spcPts val="0"/>
              </a:spcBef>
              <a:spcAft>
                <a:spcPts val="0"/>
              </a:spcAft>
              <a:buClr>
                <a:schemeClr val="dk1"/>
              </a:buClr>
              <a:buSzPts val="2400"/>
              <a:buFont typeface="Cairo"/>
              <a:buNone/>
              <a:defRPr sz="2400" b="1">
                <a:solidFill>
                  <a:schemeClr val="dk1"/>
                </a:solidFill>
                <a:latin typeface="Cairo"/>
                <a:ea typeface="Cairo"/>
                <a:cs typeface="Cairo"/>
                <a:sym typeface="Cairo"/>
              </a:defRPr>
            </a:lvl7pPr>
            <a:lvl8pPr lvl="7" rtl="0">
              <a:spcBef>
                <a:spcPts val="0"/>
              </a:spcBef>
              <a:spcAft>
                <a:spcPts val="0"/>
              </a:spcAft>
              <a:buClr>
                <a:schemeClr val="dk1"/>
              </a:buClr>
              <a:buSzPts val="2400"/>
              <a:buFont typeface="Cairo"/>
              <a:buNone/>
              <a:defRPr sz="2400" b="1">
                <a:solidFill>
                  <a:schemeClr val="dk1"/>
                </a:solidFill>
                <a:latin typeface="Cairo"/>
                <a:ea typeface="Cairo"/>
                <a:cs typeface="Cairo"/>
                <a:sym typeface="Cairo"/>
              </a:defRPr>
            </a:lvl8pPr>
            <a:lvl9pPr lvl="8" rtl="0">
              <a:spcBef>
                <a:spcPts val="0"/>
              </a:spcBef>
              <a:spcAft>
                <a:spcPts val="0"/>
              </a:spcAft>
              <a:buClr>
                <a:schemeClr val="dk1"/>
              </a:buClr>
              <a:buSzPts val="2400"/>
              <a:buFont typeface="Cairo"/>
              <a:buNone/>
              <a:defRPr sz="2400" b="1">
                <a:solidFill>
                  <a:schemeClr val="dk1"/>
                </a:solidFill>
                <a:latin typeface="Cairo"/>
                <a:ea typeface="Cairo"/>
                <a:cs typeface="Cairo"/>
                <a:sym typeface="Cairo"/>
              </a:defRPr>
            </a:lvl9pPr>
          </a:lstStyle>
          <a:p/>
        </p:txBody>
      </p:sp>
      <p:sp>
        <p:nvSpPr>
          <p:cNvPr id="63" name="Google Shape;63;p14"/>
          <p:cNvSpPr txBox="1"/>
          <p:nvPr>
            <p:ph type="body" idx="1"/>
          </p:nvPr>
        </p:nvSpPr>
        <p:spPr>
          <a:xfrm>
            <a:off x="1371600" y="3175377"/>
            <a:ext cx="4572000" cy="274200"/>
          </a:xfrm>
          <a:prstGeom prst="rect">
            <a:avLst/>
          </a:prstGeom>
        </p:spPr>
        <p:txBody>
          <a:bodyPr spcFirstLastPara="1" wrap="square" lIns="0" tIns="0" rIns="0" bIns="0" anchor="t" anchorCtr="0">
            <a:noAutofit/>
          </a:bodyPr>
          <a:lstStyle>
            <a:lvl1pPr marL="457200" lvl="0" indent="-342900" rtl="0">
              <a:spcBef>
                <a:spcPts val="0"/>
              </a:spcBef>
              <a:spcAft>
                <a:spcPts val="0"/>
              </a:spcAft>
              <a:buSzPts val="1800"/>
              <a:buFont typeface="Cairo"/>
              <a:buChar char="●"/>
              <a:defRPr sz="1800">
                <a:latin typeface="Cairo"/>
                <a:ea typeface="Cairo"/>
                <a:cs typeface="Cairo"/>
                <a:sym typeface="Cairo"/>
              </a:defRPr>
            </a:lvl1pPr>
            <a:lvl2pPr marL="914400" lvl="1" indent="-342900" rtl="0">
              <a:spcBef>
                <a:spcPts val="0"/>
              </a:spcBef>
              <a:spcAft>
                <a:spcPts val="0"/>
              </a:spcAft>
              <a:buSzPts val="1800"/>
              <a:buFont typeface="Cairo"/>
              <a:buChar char="○"/>
              <a:defRPr sz="1800">
                <a:latin typeface="Cairo"/>
                <a:ea typeface="Cairo"/>
                <a:cs typeface="Cairo"/>
                <a:sym typeface="Cairo"/>
              </a:defRPr>
            </a:lvl2pPr>
            <a:lvl3pPr marL="1371600" lvl="2" indent="-342900" rtl="0">
              <a:spcBef>
                <a:spcPts val="0"/>
              </a:spcBef>
              <a:spcAft>
                <a:spcPts val="0"/>
              </a:spcAft>
              <a:buSzPts val="1800"/>
              <a:buFont typeface="Cairo"/>
              <a:buChar char="■"/>
              <a:defRPr sz="1800">
                <a:latin typeface="Cairo"/>
                <a:ea typeface="Cairo"/>
                <a:cs typeface="Cairo"/>
                <a:sym typeface="Cairo"/>
              </a:defRPr>
            </a:lvl3pPr>
            <a:lvl4pPr marL="1828800" lvl="3" indent="-342900" rtl="0">
              <a:spcBef>
                <a:spcPts val="0"/>
              </a:spcBef>
              <a:spcAft>
                <a:spcPts val="0"/>
              </a:spcAft>
              <a:buSzPts val="1800"/>
              <a:buFont typeface="Cairo"/>
              <a:buChar char="●"/>
              <a:defRPr sz="1800">
                <a:latin typeface="Cairo"/>
                <a:ea typeface="Cairo"/>
                <a:cs typeface="Cairo"/>
                <a:sym typeface="Cairo"/>
              </a:defRPr>
            </a:lvl4pPr>
            <a:lvl5pPr marL="2286000" lvl="4" indent="-342900" rtl="0">
              <a:spcBef>
                <a:spcPts val="0"/>
              </a:spcBef>
              <a:spcAft>
                <a:spcPts val="0"/>
              </a:spcAft>
              <a:buSzPts val="1800"/>
              <a:buFont typeface="Cairo"/>
              <a:buChar char="○"/>
              <a:defRPr sz="1800">
                <a:latin typeface="Cairo"/>
                <a:ea typeface="Cairo"/>
                <a:cs typeface="Cairo"/>
                <a:sym typeface="Cairo"/>
              </a:defRPr>
            </a:lvl5pPr>
            <a:lvl6pPr marL="2743200" lvl="5" indent="-342900" rtl="0">
              <a:spcBef>
                <a:spcPts val="0"/>
              </a:spcBef>
              <a:spcAft>
                <a:spcPts val="0"/>
              </a:spcAft>
              <a:buSzPts val="1800"/>
              <a:buFont typeface="Cairo"/>
              <a:buChar char="■"/>
              <a:defRPr sz="1800">
                <a:latin typeface="Cairo"/>
                <a:ea typeface="Cairo"/>
                <a:cs typeface="Cairo"/>
                <a:sym typeface="Cairo"/>
              </a:defRPr>
            </a:lvl6pPr>
            <a:lvl7pPr marL="3200400" lvl="6" indent="-342900" rtl="0">
              <a:spcBef>
                <a:spcPts val="0"/>
              </a:spcBef>
              <a:spcAft>
                <a:spcPts val="0"/>
              </a:spcAft>
              <a:buSzPts val="1800"/>
              <a:buFont typeface="Cairo"/>
              <a:buChar char="●"/>
              <a:defRPr sz="1800">
                <a:latin typeface="Cairo"/>
                <a:ea typeface="Cairo"/>
                <a:cs typeface="Cairo"/>
                <a:sym typeface="Cairo"/>
              </a:defRPr>
            </a:lvl7pPr>
            <a:lvl8pPr marL="3657600" lvl="7" indent="-342900" rtl="0">
              <a:spcBef>
                <a:spcPts val="0"/>
              </a:spcBef>
              <a:spcAft>
                <a:spcPts val="0"/>
              </a:spcAft>
              <a:buSzPts val="1800"/>
              <a:buFont typeface="Cairo"/>
              <a:buChar char="○"/>
              <a:defRPr sz="1800">
                <a:latin typeface="Cairo"/>
                <a:ea typeface="Cairo"/>
                <a:cs typeface="Cairo"/>
                <a:sym typeface="Cairo"/>
              </a:defRPr>
            </a:lvl8pPr>
            <a:lvl9pPr marL="4114800" lvl="8" indent="-342900" rtl="0">
              <a:spcBef>
                <a:spcPts val="0"/>
              </a:spcBef>
              <a:spcAft>
                <a:spcPts val="0"/>
              </a:spcAft>
              <a:buSzPts val="1800"/>
              <a:buFont typeface="Cairo"/>
              <a:buChar char="■"/>
              <a:defRPr sz="1800">
                <a:latin typeface="Cairo"/>
                <a:ea typeface="Cairo"/>
                <a:cs typeface="Cairo"/>
                <a:sym typeface="Cairo"/>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parator (S@DLTT)">
  <p:cSld name="1_Gradient Layer_2">
    <p:spTree>
      <p:nvGrpSpPr>
        <p:cNvPr id="64" name="Shape 64"/>
        <p:cNvGrpSpPr/>
        <p:nvPr/>
      </p:nvGrpSpPr>
      <p:grpSpPr>
        <a:xfrm>
          <a:off x="0" y="0"/>
          <a:ext cx="0" cy="0"/>
          <a:chOff x="0" y="0"/>
          <a:chExt cx="0" cy="0"/>
        </a:xfrm>
      </p:grpSpPr>
      <p:sp>
        <p:nvSpPr>
          <p:cNvPr id="65" name="Google Shape;65;p15"/>
          <p:cNvSpPr/>
          <p:nvPr/>
        </p:nvSpPr>
        <p:spPr>
          <a:xfrm>
            <a:off x="0" y="1"/>
            <a:ext cx="9144000" cy="5143500"/>
          </a:xfrm>
          <a:prstGeom prst="rect">
            <a:avLst/>
          </a:prstGeom>
          <a:gradFill>
            <a:gsLst>
              <a:gs pos="0">
                <a:srgbClr val="FF6F00"/>
              </a:gs>
              <a:gs pos="95000">
                <a:srgbClr val="CC0000"/>
              </a:gs>
              <a:gs pos="100000">
                <a:srgbClr val="D52D22"/>
              </a:gs>
            </a:gsLst>
            <a:path path="circle">
              <a:fillToRect t="100000" r="100000"/>
            </a:path>
            <a:tileRect l="-100000" b="-10000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b="0" i="0">
              <a:solidFill>
                <a:schemeClr val="lt1"/>
              </a:solidFill>
              <a:latin typeface="Roboto Condensed" panose="02000000000000000000"/>
              <a:ea typeface="Roboto Condensed" panose="02000000000000000000"/>
              <a:cs typeface="Roboto Condensed" panose="02000000000000000000"/>
              <a:sym typeface="Roboto Condensed" panose="02000000000000000000"/>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8">
  <p:cSld name="CUSTOM_6">
    <p:spTree>
      <p:nvGrpSpPr>
        <p:cNvPr id="66" name="Shape 66"/>
        <p:cNvGrpSpPr/>
        <p:nvPr/>
      </p:nvGrpSpPr>
      <p:grpSpPr>
        <a:xfrm>
          <a:off x="0" y="0"/>
          <a:ext cx="0" cy="0"/>
          <a:chOff x="0" y="0"/>
          <a:chExt cx="0" cy="0"/>
        </a:xfrm>
      </p:grpSpPr>
      <p:pic>
        <p:nvPicPr>
          <p:cNvPr id="67" name="Google Shape;67;p16"/>
          <p:cNvPicPr preferRelativeResize="0"/>
          <p:nvPr/>
        </p:nvPicPr>
        <p:blipFill rotWithShape="1">
          <a:blip r:embed="rId2"/>
          <a:srcRect/>
          <a:stretch>
            <a:fillRect/>
          </a:stretch>
        </p:blipFill>
        <p:spPr>
          <a:xfrm>
            <a:off x="0" y="0"/>
            <a:ext cx="9144000" cy="5143500"/>
          </a:xfrm>
          <a:prstGeom prst="rect">
            <a:avLst/>
          </a:prstGeom>
          <a:noFill/>
          <a:ln>
            <a:noFill/>
          </a:ln>
        </p:spPr>
      </p:pic>
      <p:pic>
        <p:nvPicPr>
          <p:cNvPr id="68" name="Google Shape;68;p16"/>
          <p:cNvPicPr preferRelativeResize="0"/>
          <p:nvPr/>
        </p:nvPicPr>
        <p:blipFill rotWithShape="1">
          <a:blip r:embed="rId3"/>
          <a:srcRect/>
          <a:stretch>
            <a:fillRect/>
          </a:stretch>
        </p:blipFill>
        <p:spPr>
          <a:xfrm>
            <a:off x="0" y="0"/>
            <a:ext cx="9144000" cy="5143500"/>
          </a:xfrm>
          <a:prstGeom prst="rect">
            <a:avLst/>
          </a:prstGeom>
          <a:noFill/>
          <a:ln>
            <a:noFill/>
          </a:ln>
          <a:effectLst>
            <a:outerShdw blurRad="714375" algn="bl" rotWithShape="0">
              <a:srgbClr val="000000">
                <a:alpha val="50000"/>
              </a:srgbClr>
            </a:outerShdw>
          </a:effectLst>
        </p:spPr>
      </p:pic>
      <p:sp>
        <p:nvSpPr>
          <p:cNvPr id="69" name="Google Shape;69;p16"/>
          <p:cNvSpPr txBox="1"/>
          <p:nvPr>
            <p:ph type="title"/>
          </p:nvPr>
        </p:nvSpPr>
        <p:spPr>
          <a:xfrm>
            <a:off x="1371600" y="457200"/>
            <a:ext cx="7315200" cy="5028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1800"/>
              <a:buFont typeface="Cairo"/>
              <a:buNone/>
              <a:defRPr sz="1800" b="1">
                <a:solidFill>
                  <a:schemeClr val="dk1"/>
                </a:solidFill>
                <a:latin typeface="Cairo"/>
                <a:ea typeface="Cairo"/>
                <a:cs typeface="Cairo"/>
                <a:sym typeface="Cairo"/>
              </a:defRPr>
            </a:lvl1pPr>
            <a:lvl2pPr lvl="1" algn="r" rtl="0">
              <a:spcBef>
                <a:spcPts val="0"/>
              </a:spcBef>
              <a:spcAft>
                <a:spcPts val="0"/>
              </a:spcAft>
              <a:buClr>
                <a:schemeClr val="dk1"/>
              </a:buClr>
              <a:buSzPts val="1800"/>
              <a:buFont typeface="Cairo"/>
              <a:buNone/>
              <a:defRPr sz="1800">
                <a:solidFill>
                  <a:schemeClr val="dk1"/>
                </a:solidFill>
                <a:latin typeface="Cairo"/>
                <a:ea typeface="Cairo"/>
                <a:cs typeface="Cairo"/>
                <a:sym typeface="Cairo"/>
              </a:defRPr>
            </a:lvl2pPr>
            <a:lvl3pPr lvl="2" algn="r" rtl="0">
              <a:spcBef>
                <a:spcPts val="0"/>
              </a:spcBef>
              <a:spcAft>
                <a:spcPts val="0"/>
              </a:spcAft>
              <a:buClr>
                <a:schemeClr val="dk1"/>
              </a:buClr>
              <a:buSzPts val="1800"/>
              <a:buFont typeface="Cairo"/>
              <a:buNone/>
              <a:defRPr sz="1800">
                <a:solidFill>
                  <a:schemeClr val="dk1"/>
                </a:solidFill>
                <a:latin typeface="Cairo"/>
                <a:ea typeface="Cairo"/>
                <a:cs typeface="Cairo"/>
                <a:sym typeface="Cairo"/>
              </a:defRPr>
            </a:lvl3pPr>
            <a:lvl4pPr lvl="3" algn="r" rtl="0">
              <a:spcBef>
                <a:spcPts val="0"/>
              </a:spcBef>
              <a:spcAft>
                <a:spcPts val="0"/>
              </a:spcAft>
              <a:buClr>
                <a:schemeClr val="dk1"/>
              </a:buClr>
              <a:buSzPts val="1800"/>
              <a:buFont typeface="Cairo"/>
              <a:buNone/>
              <a:defRPr sz="1800">
                <a:solidFill>
                  <a:schemeClr val="dk1"/>
                </a:solidFill>
                <a:latin typeface="Cairo"/>
                <a:ea typeface="Cairo"/>
                <a:cs typeface="Cairo"/>
                <a:sym typeface="Cairo"/>
              </a:defRPr>
            </a:lvl4pPr>
            <a:lvl5pPr lvl="4" algn="r" rtl="0">
              <a:spcBef>
                <a:spcPts val="0"/>
              </a:spcBef>
              <a:spcAft>
                <a:spcPts val="0"/>
              </a:spcAft>
              <a:buClr>
                <a:schemeClr val="dk1"/>
              </a:buClr>
              <a:buSzPts val="1800"/>
              <a:buFont typeface="Cairo"/>
              <a:buNone/>
              <a:defRPr sz="1800">
                <a:solidFill>
                  <a:schemeClr val="dk1"/>
                </a:solidFill>
                <a:latin typeface="Cairo"/>
                <a:ea typeface="Cairo"/>
                <a:cs typeface="Cairo"/>
                <a:sym typeface="Cairo"/>
              </a:defRPr>
            </a:lvl5pPr>
            <a:lvl6pPr lvl="5" algn="r" rtl="0">
              <a:spcBef>
                <a:spcPts val="0"/>
              </a:spcBef>
              <a:spcAft>
                <a:spcPts val="0"/>
              </a:spcAft>
              <a:buClr>
                <a:schemeClr val="dk1"/>
              </a:buClr>
              <a:buSzPts val="1800"/>
              <a:buFont typeface="Cairo"/>
              <a:buNone/>
              <a:defRPr sz="1800">
                <a:solidFill>
                  <a:schemeClr val="dk1"/>
                </a:solidFill>
                <a:latin typeface="Cairo"/>
                <a:ea typeface="Cairo"/>
                <a:cs typeface="Cairo"/>
                <a:sym typeface="Cairo"/>
              </a:defRPr>
            </a:lvl6pPr>
            <a:lvl7pPr lvl="6" algn="r" rtl="0">
              <a:spcBef>
                <a:spcPts val="0"/>
              </a:spcBef>
              <a:spcAft>
                <a:spcPts val="0"/>
              </a:spcAft>
              <a:buClr>
                <a:schemeClr val="dk1"/>
              </a:buClr>
              <a:buSzPts val="1800"/>
              <a:buFont typeface="Cairo"/>
              <a:buNone/>
              <a:defRPr sz="1800">
                <a:solidFill>
                  <a:schemeClr val="dk1"/>
                </a:solidFill>
                <a:latin typeface="Cairo"/>
                <a:ea typeface="Cairo"/>
                <a:cs typeface="Cairo"/>
                <a:sym typeface="Cairo"/>
              </a:defRPr>
            </a:lvl7pPr>
            <a:lvl8pPr lvl="7" algn="r" rtl="0">
              <a:spcBef>
                <a:spcPts val="0"/>
              </a:spcBef>
              <a:spcAft>
                <a:spcPts val="0"/>
              </a:spcAft>
              <a:buClr>
                <a:schemeClr val="dk1"/>
              </a:buClr>
              <a:buSzPts val="1800"/>
              <a:buFont typeface="Cairo"/>
              <a:buNone/>
              <a:defRPr sz="1800">
                <a:solidFill>
                  <a:schemeClr val="dk1"/>
                </a:solidFill>
                <a:latin typeface="Cairo"/>
                <a:ea typeface="Cairo"/>
                <a:cs typeface="Cairo"/>
                <a:sym typeface="Cairo"/>
              </a:defRPr>
            </a:lvl8pPr>
            <a:lvl9pPr lvl="8" algn="r" rtl="0">
              <a:spcBef>
                <a:spcPts val="0"/>
              </a:spcBef>
              <a:spcAft>
                <a:spcPts val="0"/>
              </a:spcAft>
              <a:buClr>
                <a:schemeClr val="dk1"/>
              </a:buClr>
              <a:buSzPts val="1800"/>
              <a:buFont typeface="Cairo"/>
              <a:buNone/>
              <a:defRPr sz="1800">
                <a:solidFill>
                  <a:schemeClr val="dk1"/>
                </a:solidFill>
                <a:latin typeface="Cairo"/>
                <a:ea typeface="Cairo"/>
                <a:cs typeface="Cairo"/>
                <a:sym typeface="Cairo"/>
              </a:defRPr>
            </a:lvl9pPr>
          </a:lstStyle>
          <a:p/>
        </p:txBody>
      </p:sp>
      <p:sp>
        <p:nvSpPr>
          <p:cNvPr id="70" name="Google Shape;70;p16"/>
          <p:cNvSpPr txBox="1"/>
          <p:nvPr>
            <p:ph type="body" idx="1"/>
          </p:nvPr>
        </p:nvSpPr>
        <p:spPr>
          <a:xfrm>
            <a:off x="1371600" y="960000"/>
            <a:ext cx="7315200" cy="3730800"/>
          </a:xfrm>
          <a:prstGeom prst="rect">
            <a:avLst/>
          </a:prstGeom>
        </p:spPr>
        <p:txBody>
          <a:bodyPr spcFirstLastPara="1" wrap="square" lIns="0" tIns="0" rIns="0" bIns="0" anchor="t" anchorCtr="0">
            <a:noAutofit/>
          </a:bodyPr>
          <a:lstStyle>
            <a:lvl1pPr marL="457200" lvl="0" indent="-304800" rtl="0">
              <a:spcBef>
                <a:spcPts val="0"/>
              </a:spcBef>
              <a:spcAft>
                <a:spcPts val="0"/>
              </a:spcAft>
              <a:buSzPts val="1200"/>
              <a:buFont typeface="Cairo"/>
              <a:buChar char="●"/>
              <a:defRPr sz="1200">
                <a:latin typeface="Cairo"/>
                <a:ea typeface="Cairo"/>
                <a:cs typeface="Cairo"/>
                <a:sym typeface="Cairo"/>
              </a:defRPr>
            </a:lvl1pPr>
            <a:lvl2pPr marL="914400" lvl="1" indent="-304800" rtl="0">
              <a:spcBef>
                <a:spcPts val="0"/>
              </a:spcBef>
              <a:spcAft>
                <a:spcPts val="0"/>
              </a:spcAft>
              <a:buSzPts val="1200"/>
              <a:buFont typeface="Cairo"/>
              <a:buChar char="○"/>
              <a:defRPr sz="1200">
                <a:latin typeface="Cairo"/>
                <a:ea typeface="Cairo"/>
                <a:cs typeface="Cairo"/>
                <a:sym typeface="Cairo"/>
              </a:defRPr>
            </a:lvl2pPr>
            <a:lvl3pPr marL="1371600" lvl="2" indent="-304800" rtl="0">
              <a:spcBef>
                <a:spcPts val="0"/>
              </a:spcBef>
              <a:spcAft>
                <a:spcPts val="0"/>
              </a:spcAft>
              <a:buSzPts val="1200"/>
              <a:buFont typeface="Cairo"/>
              <a:buChar char="■"/>
              <a:defRPr sz="1200">
                <a:latin typeface="Cairo"/>
                <a:ea typeface="Cairo"/>
                <a:cs typeface="Cairo"/>
                <a:sym typeface="Cairo"/>
              </a:defRPr>
            </a:lvl3pPr>
            <a:lvl4pPr marL="1828800" lvl="3" indent="-304800" rtl="0">
              <a:spcBef>
                <a:spcPts val="0"/>
              </a:spcBef>
              <a:spcAft>
                <a:spcPts val="0"/>
              </a:spcAft>
              <a:buSzPts val="1200"/>
              <a:buFont typeface="Cairo"/>
              <a:buChar char="●"/>
              <a:defRPr sz="1200">
                <a:latin typeface="Cairo"/>
                <a:ea typeface="Cairo"/>
                <a:cs typeface="Cairo"/>
                <a:sym typeface="Cairo"/>
              </a:defRPr>
            </a:lvl4pPr>
            <a:lvl5pPr marL="2286000" lvl="4" indent="-304800" rtl="0">
              <a:spcBef>
                <a:spcPts val="0"/>
              </a:spcBef>
              <a:spcAft>
                <a:spcPts val="0"/>
              </a:spcAft>
              <a:buSzPts val="1200"/>
              <a:buFont typeface="Cairo"/>
              <a:buChar char="○"/>
              <a:defRPr sz="1200">
                <a:latin typeface="Cairo"/>
                <a:ea typeface="Cairo"/>
                <a:cs typeface="Cairo"/>
                <a:sym typeface="Cairo"/>
              </a:defRPr>
            </a:lvl5pPr>
            <a:lvl6pPr marL="2743200" lvl="5" indent="-304800" rtl="0">
              <a:spcBef>
                <a:spcPts val="0"/>
              </a:spcBef>
              <a:spcAft>
                <a:spcPts val="0"/>
              </a:spcAft>
              <a:buSzPts val="1200"/>
              <a:buFont typeface="Cairo"/>
              <a:buChar char="■"/>
              <a:defRPr sz="1200">
                <a:latin typeface="Cairo"/>
                <a:ea typeface="Cairo"/>
                <a:cs typeface="Cairo"/>
                <a:sym typeface="Cairo"/>
              </a:defRPr>
            </a:lvl6pPr>
            <a:lvl7pPr marL="3200400" lvl="6" indent="-304800" rtl="0">
              <a:spcBef>
                <a:spcPts val="0"/>
              </a:spcBef>
              <a:spcAft>
                <a:spcPts val="0"/>
              </a:spcAft>
              <a:buSzPts val="1200"/>
              <a:buFont typeface="Cairo"/>
              <a:buChar char="●"/>
              <a:defRPr sz="1200">
                <a:latin typeface="Cairo"/>
                <a:ea typeface="Cairo"/>
                <a:cs typeface="Cairo"/>
                <a:sym typeface="Cairo"/>
              </a:defRPr>
            </a:lvl7pPr>
            <a:lvl8pPr marL="3657600" lvl="7" indent="-304800" rtl="0">
              <a:spcBef>
                <a:spcPts val="0"/>
              </a:spcBef>
              <a:spcAft>
                <a:spcPts val="0"/>
              </a:spcAft>
              <a:buSzPts val="1200"/>
              <a:buFont typeface="Cairo"/>
              <a:buChar char="○"/>
              <a:defRPr sz="1200">
                <a:latin typeface="Cairo"/>
                <a:ea typeface="Cairo"/>
                <a:cs typeface="Cairo"/>
                <a:sym typeface="Cairo"/>
              </a:defRPr>
            </a:lvl8pPr>
            <a:lvl9pPr marL="4114800" lvl="8" indent="-304800" rtl="0">
              <a:spcBef>
                <a:spcPts val="0"/>
              </a:spcBef>
              <a:spcAft>
                <a:spcPts val="0"/>
              </a:spcAft>
              <a:buSzPts val="1200"/>
              <a:buFont typeface="Cairo"/>
              <a:buChar char="■"/>
              <a:defRPr sz="1200">
                <a:latin typeface="Cairo"/>
                <a:ea typeface="Cairo"/>
                <a:cs typeface="Cairo"/>
                <a:sym typeface="Cairo"/>
              </a:defRPr>
            </a:lvl9pPr>
          </a:lstStyle>
          <a:p/>
        </p:txBody>
      </p:sp>
      <p:pic>
        <p:nvPicPr>
          <p:cNvPr id="71" name="Google Shape;71;p16"/>
          <p:cNvPicPr preferRelativeResize="0"/>
          <p:nvPr/>
        </p:nvPicPr>
        <p:blipFill>
          <a:blip r:embed="rId4"/>
          <a:stretch>
            <a:fillRect/>
          </a:stretch>
        </p:blipFill>
        <p:spPr>
          <a:xfrm>
            <a:off x="8321034" y="4935464"/>
            <a:ext cx="705307" cy="118872"/>
          </a:xfrm>
          <a:prstGeom prst="rect">
            <a:avLst/>
          </a:prstGeom>
          <a:noFill/>
          <a:ln>
            <a:noFill/>
          </a:ln>
        </p:spPr>
      </p:pic>
      <p:sp>
        <p:nvSpPr>
          <p:cNvPr id="72" name="Google Shape;72;p16"/>
          <p:cNvSpPr txBox="1"/>
          <p:nvPr/>
        </p:nvSpPr>
        <p:spPr>
          <a:xfrm>
            <a:off x="6122339" y="4935500"/>
            <a:ext cx="2198700" cy="118800"/>
          </a:xfrm>
          <a:prstGeom prst="rect">
            <a:avLst/>
          </a:prstGeom>
          <a:noFill/>
          <a:ln>
            <a:noFill/>
          </a:ln>
        </p:spPr>
        <p:txBody>
          <a:bodyPr spcFirstLastPara="1" wrap="square" lIns="0" tIns="0" rIns="91425" bIns="0" anchor="ctr" anchorCtr="0">
            <a:noAutofit/>
          </a:bodyPr>
          <a:lstStyle/>
          <a:p>
            <a:pPr marL="0" lvl="0" indent="0" algn="r" rtl="0">
              <a:spcBef>
                <a:spcPts val="0"/>
              </a:spcBef>
              <a:spcAft>
                <a:spcPts val="0"/>
              </a:spcAft>
              <a:buNone/>
            </a:pPr>
            <a:r>
              <a:rPr lang="en-GB" sz="800">
                <a:solidFill>
                  <a:schemeClr val="dk1"/>
                </a:solidFill>
                <a:latin typeface="Cairo"/>
                <a:ea typeface="Cairo"/>
                <a:cs typeface="Cairo"/>
                <a:sym typeface="Cairo"/>
              </a:rPr>
              <a:t>Slide </a:t>
            </a:r>
            <a:fld id="{00000000-1234-1234-1234-123412341234}" type="slidenum">
              <a:rPr lang="en-GB" sz="800">
                <a:solidFill>
                  <a:schemeClr val="dk1"/>
                </a:solidFill>
                <a:latin typeface="Cairo"/>
                <a:ea typeface="Cairo"/>
                <a:cs typeface="Cairo"/>
                <a:sym typeface="Cairo"/>
              </a:rPr>
            </a:fld>
            <a:r>
              <a:rPr lang="en-GB" sz="800">
                <a:solidFill>
                  <a:schemeClr val="dk1"/>
                </a:solidFill>
                <a:latin typeface="Cairo"/>
                <a:ea typeface="Cairo"/>
                <a:cs typeface="Cairo"/>
                <a:sym typeface="Cairo"/>
              </a:rPr>
              <a:t>  |  web3-talents.io/bitcoin-talents</a:t>
            </a:r>
            <a:endParaRPr sz="800">
              <a:latin typeface="Cairo"/>
              <a:ea typeface="Cairo"/>
              <a:cs typeface="Cairo"/>
              <a:sym typeface="Cairo"/>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11">
  <p:cSld name="CUSTOM_8_1">
    <p:spTree>
      <p:nvGrpSpPr>
        <p:cNvPr id="73" name="Shape 73"/>
        <p:cNvGrpSpPr/>
        <p:nvPr/>
      </p:nvGrpSpPr>
      <p:grpSpPr>
        <a:xfrm>
          <a:off x="0" y="0"/>
          <a:ext cx="0" cy="0"/>
          <a:chOff x="0" y="0"/>
          <a:chExt cx="0" cy="0"/>
        </a:xfrm>
      </p:grpSpPr>
      <p:pic>
        <p:nvPicPr>
          <p:cNvPr id="74" name="Google Shape;74;p17"/>
          <p:cNvPicPr preferRelativeResize="0"/>
          <p:nvPr/>
        </p:nvPicPr>
        <p:blipFill rotWithShape="1">
          <a:blip r:embed="rId2"/>
          <a:srcRect/>
          <a:stretch>
            <a:fillRect/>
          </a:stretch>
        </p:blipFill>
        <p:spPr>
          <a:xfrm>
            <a:off x="0" y="0"/>
            <a:ext cx="9144000" cy="5143500"/>
          </a:xfrm>
          <a:prstGeom prst="rect">
            <a:avLst/>
          </a:prstGeom>
          <a:noFill/>
          <a:ln>
            <a:noFill/>
          </a:ln>
        </p:spPr>
      </p:pic>
      <p:pic>
        <p:nvPicPr>
          <p:cNvPr id="75" name="Google Shape;75;p17"/>
          <p:cNvPicPr preferRelativeResize="0"/>
          <p:nvPr/>
        </p:nvPicPr>
        <p:blipFill rotWithShape="1">
          <a:blip r:embed="rId3"/>
          <a:srcRect/>
          <a:stretch>
            <a:fillRect/>
          </a:stretch>
        </p:blipFill>
        <p:spPr>
          <a:xfrm>
            <a:off x="0" y="0"/>
            <a:ext cx="9144000" cy="5143500"/>
          </a:xfrm>
          <a:prstGeom prst="rect">
            <a:avLst/>
          </a:prstGeom>
          <a:noFill/>
          <a:ln>
            <a:noFill/>
          </a:ln>
          <a:effectLst>
            <a:outerShdw blurRad="714375" algn="bl" rotWithShape="0">
              <a:srgbClr val="000000">
                <a:alpha val="50000"/>
              </a:srgbClr>
            </a:outerShdw>
          </a:effectLst>
        </p:spPr>
      </p:pic>
      <p:sp>
        <p:nvSpPr>
          <p:cNvPr id="76" name="Google Shape;76;p17"/>
          <p:cNvSpPr txBox="1"/>
          <p:nvPr>
            <p:ph type="title"/>
          </p:nvPr>
        </p:nvSpPr>
        <p:spPr>
          <a:xfrm>
            <a:off x="457200" y="2114550"/>
            <a:ext cx="8229600" cy="914400"/>
          </a:xfrm>
          <a:prstGeom prst="rect">
            <a:avLst/>
          </a:prstGeom>
        </p:spPr>
        <p:txBody>
          <a:bodyPr spcFirstLastPara="1" wrap="square" lIns="0" tIns="0" rIns="0" bIns="0" anchor="ctr" anchorCtr="0">
            <a:noAutofit/>
          </a:bodyPr>
          <a:lstStyle>
            <a:lvl1pPr lvl="0" algn="ctr" rtl="0">
              <a:spcBef>
                <a:spcPts val="0"/>
              </a:spcBef>
              <a:spcAft>
                <a:spcPts val="0"/>
              </a:spcAft>
              <a:buClr>
                <a:schemeClr val="dk1"/>
              </a:buClr>
              <a:buSzPts val="2400"/>
              <a:buFont typeface="Cairo"/>
              <a:buNone/>
              <a:defRPr sz="2400" b="1">
                <a:solidFill>
                  <a:schemeClr val="dk1"/>
                </a:solidFill>
                <a:latin typeface="Cairo"/>
                <a:ea typeface="Cairo"/>
                <a:cs typeface="Cairo"/>
                <a:sym typeface="Cairo"/>
              </a:defRPr>
            </a:lvl1pPr>
            <a:lvl2pPr lvl="1" algn="r" rtl="0">
              <a:spcBef>
                <a:spcPts val="0"/>
              </a:spcBef>
              <a:spcAft>
                <a:spcPts val="0"/>
              </a:spcAft>
              <a:buClr>
                <a:schemeClr val="dk1"/>
              </a:buClr>
              <a:buSzPts val="2400"/>
              <a:buFont typeface="Cairo"/>
              <a:buNone/>
              <a:defRPr sz="2400" b="1">
                <a:solidFill>
                  <a:schemeClr val="dk1"/>
                </a:solidFill>
                <a:latin typeface="Cairo"/>
                <a:ea typeface="Cairo"/>
                <a:cs typeface="Cairo"/>
                <a:sym typeface="Cairo"/>
              </a:defRPr>
            </a:lvl2pPr>
            <a:lvl3pPr lvl="2" algn="r" rtl="0">
              <a:spcBef>
                <a:spcPts val="0"/>
              </a:spcBef>
              <a:spcAft>
                <a:spcPts val="0"/>
              </a:spcAft>
              <a:buClr>
                <a:schemeClr val="dk1"/>
              </a:buClr>
              <a:buSzPts val="2400"/>
              <a:buFont typeface="Cairo"/>
              <a:buNone/>
              <a:defRPr sz="2400" b="1">
                <a:solidFill>
                  <a:schemeClr val="dk1"/>
                </a:solidFill>
                <a:latin typeface="Cairo"/>
                <a:ea typeface="Cairo"/>
                <a:cs typeface="Cairo"/>
                <a:sym typeface="Cairo"/>
              </a:defRPr>
            </a:lvl3pPr>
            <a:lvl4pPr lvl="3" algn="r" rtl="0">
              <a:spcBef>
                <a:spcPts val="0"/>
              </a:spcBef>
              <a:spcAft>
                <a:spcPts val="0"/>
              </a:spcAft>
              <a:buClr>
                <a:schemeClr val="dk1"/>
              </a:buClr>
              <a:buSzPts val="2400"/>
              <a:buFont typeface="Cairo"/>
              <a:buNone/>
              <a:defRPr sz="2400" b="1">
                <a:solidFill>
                  <a:schemeClr val="dk1"/>
                </a:solidFill>
                <a:latin typeface="Cairo"/>
                <a:ea typeface="Cairo"/>
                <a:cs typeface="Cairo"/>
                <a:sym typeface="Cairo"/>
              </a:defRPr>
            </a:lvl4pPr>
            <a:lvl5pPr lvl="4" algn="r" rtl="0">
              <a:spcBef>
                <a:spcPts val="0"/>
              </a:spcBef>
              <a:spcAft>
                <a:spcPts val="0"/>
              </a:spcAft>
              <a:buClr>
                <a:schemeClr val="dk1"/>
              </a:buClr>
              <a:buSzPts val="2400"/>
              <a:buFont typeface="Cairo"/>
              <a:buNone/>
              <a:defRPr sz="2400" b="1">
                <a:solidFill>
                  <a:schemeClr val="dk1"/>
                </a:solidFill>
                <a:latin typeface="Cairo"/>
                <a:ea typeface="Cairo"/>
                <a:cs typeface="Cairo"/>
                <a:sym typeface="Cairo"/>
              </a:defRPr>
            </a:lvl5pPr>
            <a:lvl6pPr lvl="5" algn="r" rtl="0">
              <a:spcBef>
                <a:spcPts val="0"/>
              </a:spcBef>
              <a:spcAft>
                <a:spcPts val="0"/>
              </a:spcAft>
              <a:buClr>
                <a:schemeClr val="dk1"/>
              </a:buClr>
              <a:buSzPts val="2400"/>
              <a:buFont typeface="Cairo"/>
              <a:buNone/>
              <a:defRPr sz="2400" b="1">
                <a:solidFill>
                  <a:schemeClr val="dk1"/>
                </a:solidFill>
                <a:latin typeface="Cairo"/>
                <a:ea typeface="Cairo"/>
                <a:cs typeface="Cairo"/>
                <a:sym typeface="Cairo"/>
              </a:defRPr>
            </a:lvl6pPr>
            <a:lvl7pPr lvl="6" algn="r" rtl="0">
              <a:spcBef>
                <a:spcPts val="0"/>
              </a:spcBef>
              <a:spcAft>
                <a:spcPts val="0"/>
              </a:spcAft>
              <a:buClr>
                <a:schemeClr val="dk1"/>
              </a:buClr>
              <a:buSzPts val="2400"/>
              <a:buFont typeface="Cairo"/>
              <a:buNone/>
              <a:defRPr sz="2400" b="1">
                <a:solidFill>
                  <a:schemeClr val="dk1"/>
                </a:solidFill>
                <a:latin typeface="Cairo"/>
                <a:ea typeface="Cairo"/>
                <a:cs typeface="Cairo"/>
                <a:sym typeface="Cairo"/>
              </a:defRPr>
            </a:lvl7pPr>
            <a:lvl8pPr lvl="7" algn="r" rtl="0">
              <a:spcBef>
                <a:spcPts val="0"/>
              </a:spcBef>
              <a:spcAft>
                <a:spcPts val="0"/>
              </a:spcAft>
              <a:buClr>
                <a:schemeClr val="dk1"/>
              </a:buClr>
              <a:buSzPts val="2400"/>
              <a:buFont typeface="Cairo"/>
              <a:buNone/>
              <a:defRPr sz="2400" b="1">
                <a:solidFill>
                  <a:schemeClr val="dk1"/>
                </a:solidFill>
                <a:latin typeface="Cairo"/>
                <a:ea typeface="Cairo"/>
                <a:cs typeface="Cairo"/>
                <a:sym typeface="Cairo"/>
              </a:defRPr>
            </a:lvl8pPr>
            <a:lvl9pPr lvl="8" algn="r" rtl="0">
              <a:spcBef>
                <a:spcPts val="0"/>
              </a:spcBef>
              <a:spcAft>
                <a:spcPts val="0"/>
              </a:spcAft>
              <a:buClr>
                <a:schemeClr val="dk1"/>
              </a:buClr>
              <a:buSzPts val="2400"/>
              <a:buFont typeface="Cairo"/>
              <a:buNone/>
              <a:defRPr sz="2400" b="1">
                <a:solidFill>
                  <a:schemeClr val="dk1"/>
                </a:solidFill>
                <a:latin typeface="Cairo"/>
                <a:ea typeface="Cairo"/>
                <a:cs typeface="Cairo"/>
                <a:sym typeface="Cairo"/>
              </a:defRPr>
            </a:lvl9pPr>
          </a:lstStyle>
          <a:p/>
        </p:txBody>
      </p:sp>
      <p:sp>
        <p:nvSpPr>
          <p:cNvPr id="77" name="Google Shape;77;p17"/>
          <p:cNvSpPr txBox="1"/>
          <p:nvPr/>
        </p:nvSpPr>
        <p:spPr>
          <a:xfrm>
            <a:off x="3914699" y="4926550"/>
            <a:ext cx="2019900" cy="118800"/>
          </a:xfrm>
          <a:prstGeom prst="rect">
            <a:avLst/>
          </a:prstGeom>
          <a:noFill/>
          <a:ln>
            <a:noFill/>
          </a:ln>
        </p:spPr>
        <p:txBody>
          <a:bodyPr spcFirstLastPara="1" wrap="square" lIns="91425" tIns="0" rIns="0" bIns="0" anchor="ctr" anchorCtr="0">
            <a:noAutofit/>
          </a:bodyPr>
          <a:lstStyle/>
          <a:p>
            <a:pPr marL="0" lvl="0" indent="0" algn="l" rtl="0">
              <a:spcBef>
                <a:spcPts val="0"/>
              </a:spcBef>
              <a:spcAft>
                <a:spcPts val="0"/>
              </a:spcAft>
              <a:buNone/>
            </a:pPr>
            <a:r>
              <a:rPr lang="en-GB" sz="800">
                <a:solidFill>
                  <a:schemeClr val="dk1"/>
                </a:solidFill>
                <a:latin typeface="Cairo"/>
                <a:ea typeface="Cairo"/>
                <a:cs typeface="Cairo"/>
                <a:sym typeface="Cairo"/>
              </a:rPr>
              <a:t>Slide </a:t>
            </a:r>
            <a:fld id="{00000000-1234-1234-1234-123412341234}" type="slidenum">
              <a:rPr lang="en-GB" sz="800">
                <a:solidFill>
                  <a:schemeClr val="dk1"/>
                </a:solidFill>
                <a:latin typeface="Cairo"/>
                <a:ea typeface="Cairo"/>
                <a:cs typeface="Cairo"/>
                <a:sym typeface="Cairo"/>
              </a:rPr>
            </a:fld>
            <a:r>
              <a:rPr lang="en-GB" sz="800">
                <a:solidFill>
                  <a:schemeClr val="dk1"/>
                </a:solidFill>
                <a:latin typeface="Cairo"/>
                <a:ea typeface="Cairo"/>
                <a:cs typeface="Cairo"/>
                <a:sym typeface="Cairo"/>
              </a:rPr>
              <a:t>  |  web3-talents.io/bitcoin-talents</a:t>
            </a:r>
            <a:endParaRPr sz="800">
              <a:solidFill>
                <a:schemeClr val="dk1"/>
              </a:solidFill>
              <a:latin typeface="Cairo"/>
              <a:ea typeface="Cairo"/>
              <a:cs typeface="Cairo"/>
              <a:sym typeface="Cairo"/>
            </a:endParaRPr>
          </a:p>
        </p:txBody>
      </p:sp>
      <p:pic>
        <p:nvPicPr>
          <p:cNvPr id="78" name="Google Shape;78;p17"/>
          <p:cNvPicPr preferRelativeResize="0"/>
          <p:nvPr/>
        </p:nvPicPr>
        <p:blipFill>
          <a:blip r:embed="rId4"/>
          <a:stretch>
            <a:fillRect/>
          </a:stretch>
        </p:blipFill>
        <p:spPr>
          <a:xfrm>
            <a:off x="3209404" y="4926510"/>
            <a:ext cx="705307" cy="118872"/>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6">
  <p:cSld name="1_Gradient Layer_1">
    <p:spTree>
      <p:nvGrpSpPr>
        <p:cNvPr id="79" name="Shape 79"/>
        <p:cNvGrpSpPr/>
        <p:nvPr/>
      </p:nvGrpSpPr>
      <p:grpSpPr>
        <a:xfrm>
          <a:off x="0" y="0"/>
          <a:ext cx="0" cy="0"/>
          <a:chOff x="0" y="0"/>
          <a:chExt cx="0" cy="0"/>
        </a:xfrm>
      </p:grpSpPr>
      <p:pic>
        <p:nvPicPr>
          <p:cNvPr id="80" name="Google Shape;80;p18"/>
          <p:cNvPicPr preferRelativeResize="0"/>
          <p:nvPr/>
        </p:nvPicPr>
        <p:blipFill rotWithShape="1">
          <a:blip r:embed="rId2"/>
          <a:srcRect/>
          <a:stretch>
            <a:fillRect/>
          </a:stretch>
        </p:blipFill>
        <p:spPr>
          <a:xfrm>
            <a:off x="0" y="0"/>
            <a:ext cx="9144000" cy="5143500"/>
          </a:xfrm>
          <a:prstGeom prst="rect">
            <a:avLst/>
          </a:prstGeom>
          <a:noFill/>
          <a:ln>
            <a:noFill/>
          </a:ln>
        </p:spPr>
      </p:pic>
      <p:pic>
        <p:nvPicPr>
          <p:cNvPr id="81" name="Google Shape;81;p18"/>
          <p:cNvPicPr preferRelativeResize="0"/>
          <p:nvPr/>
        </p:nvPicPr>
        <p:blipFill rotWithShape="1">
          <a:blip r:embed="rId3"/>
          <a:srcRect/>
          <a:stretch>
            <a:fillRect/>
          </a:stretch>
        </p:blipFill>
        <p:spPr>
          <a:xfrm>
            <a:off x="0" y="0"/>
            <a:ext cx="9144000" cy="5143500"/>
          </a:xfrm>
          <a:prstGeom prst="rect">
            <a:avLst/>
          </a:prstGeom>
          <a:noFill/>
          <a:ln>
            <a:noFill/>
          </a:ln>
          <a:effectLst>
            <a:outerShdw blurRad="714375" algn="bl" rotWithShape="0">
              <a:srgbClr val="000000">
                <a:alpha val="50000"/>
              </a:srgbClr>
            </a:outerShdw>
          </a:effectLst>
        </p:spPr>
      </p:pic>
      <p:sp>
        <p:nvSpPr>
          <p:cNvPr id="82" name="Google Shape;82;p18"/>
          <p:cNvSpPr txBox="1"/>
          <p:nvPr>
            <p:ph type="title"/>
          </p:nvPr>
        </p:nvSpPr>
        <p:spPr>
          <a:xfrm>
            <a:off x="457200" y="457200"/>
            <a:ext cx="7772400" cy="5028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1800"/>
              <a:buFont typeface="Cairo"/>
              <a:buNone/>
              <a:defRPr sz="1800" b="1">
                <a:solidFill>
                  <a:schemeClr val="dk1"/>
                </a:solidFill>
                <a:latin typeface="Cairo"/>
                <a:ea typeface="Cairo"/>
                <a:cs typeface="Cairo"/>
                <a:sym typeface="Cairo"/>
              </a:defRPr>
            </a:lvl1pPr>
            <a:lvl2pPr lvl="1" rtl="0">
              <a:spcBef>
                <a:spcPts val="0"/>
              </a:spcBef>
              <a:spcAft>
                <a:spcPts val="0"/>
              </a:spcAft>
              <a:buClr>
                <a:schemeClr val="dk1"/>
              </a:buClr>
              <a:buSzPts val="1800"/>
              <a:buFont typeface="Cairo"/>
              <a:buNone/>
              <a:defRPr sz="1800" b="1">
                <a:solidFill>
                  <a:schemeClr val="dk1"/>
                </a:solidFill>
                <a:latin typeface="Cairo"/>
                <a:ea typeface="Cairo"/>
                <a:cs typeface="Cairo"/>
                <a:sym typeface="Cairo"/>
              </a:defRPr>
            </a:lvl2pPr>
            <a:lvl3pPr lvl="2" rtl="0">
              <a:spcBef>
                <a:spcPts val="0"/>
              </a:spcBef>
              <a:spcAft>
                <a:spcPts val="0"/>
              </a:spcAft>
              <a:buClr>
                <a:schemeClr val="dk1"/>
              </a:buClr>
              <a:buSzPts val="1800"/>
              <a:buFont typeface="Cairo"/>
              <a:buNone/>
              <a:defRPr sz="1800" b="1">
                <a:solidFill>
                  <a:schemeClr val="dk1"/>
                </a:solidFill>
                <a:latin typeface="Cairo"/>
                <a:ea typeface="Cairo"/>
                <a:cs typeface="Cairo"/>
                <a:sym typeface="Cairo"/>
              </a:defRPr>
            </a:lvl3pPr>
            <a:lvl4pPr lvl="3" rtl="0">
              <a:spcBef>
                <a:spcPts val="0"/>
              </a:spcBef>
              <a:spcAft>
                <a:spcPts val="0"/>
              </a:spcAft>
              <a:buClr>
                <a:schemeClr val="dk1"/>
              </a:buClr>
              <a:buSzPts val="1800"/>
              <a:buFont typeface="Cairo"/>
              <a:buNone/>
              <a:defRPr sz="1800" b="1">
                <a:solidFill>
                  <a:schemeClr val="dk1"/>
                </a:solidFill>
                <a:latin typeface="Cairo"/>
                <a:ea typeface="Cairo"/>
                <a:cs typeface="Cairo"/>
                <a:sym typeface="Cairo"/>
              </a:defRPr>
            </a:lvl4pPr>
            <a:lvl5pPr lvl="4" rtl="0">
              <a:spcBef>
                <a:spcPts val="0"/>
              </a:spcBef>
              <a:spcAft>
                <a:spcPts val="0"/>
              </a:spcAft>
              <a:buClr>
                <a:schemeClr val="dk1"/>
              </a:buClr>
              <a:buSzPts val="1800"/>
              <a:buFont typeface="Cairo"/>
              <a:buNone/>
              <a:defRPr sz="1800" b="1">
                <a:solidFill>
                  <a:schemeClr val="dk1"/>
                </a:solidFill>
                <a:latin typeface="Cairo"/>
                <a:ea typeface="Cairo"/>
                <a:cs typeface="Cairo"/>
                <a:sym typeface="Cairo"/>
              </a:defRPr>
            </a:lvl5pPr>
            <a:lvl6pPr lvl="5" rtl="0">
              <a:spcBef>
                <a:spcPts val="0"/>
              </a:spcBef>
              <a:spcAft>
                <a:spcPts val="0"/>
              </a:spcAft>
              <a:buClr>
                <a:schemeClr val="dk1"/>
              </a:buClr>
              <a:buSzPts val="1800"/>
              <a:buFont typeface="Cairo"/>
              <a:buNone/>
              <a:defRPr sz="1800" b="1">
                <a:solidFill>
                  <a:schemeClr val="dk1"/>
                </a:solidFill>
                <a:latin typeface="Cairo"/>
                <a:ea typeface="Cairo"/>
                <a:cs typeface="Cairo"/>
                <a:sym typeface="Cairo"/>
              </a:defRPr>
            </a:lvl6pPr>
            <a:lvl7pPr lvl="6" rtl="0">
              <a:spcBef>
                <a:spcPts val="0"/>
              </a:spcBef>
              <a:spcAft>
                <a:spcPts val="0"/>
              </a:spcAft>
              <a:buClr>
                <a:schemeClr val="dk1"/>
              </a:buClr>
              <a:buSzPts val="1800"/>
              <a:buFont typeface="Cairo"/>
              <a:buNone/>
              <a:defRPr sz="1800" b="1">
                <a:solidFill>
                  <a:schemeClr val="dk1"/>
                </a:solidFill>
                <a:latin typeface="Cairo"/>
                <a:ea typeface="Cairo"/>
                <a:cs typeface="Cairo"/>
                <a:sym typeface="Cairo"/>
              </a:defRPr>
            </a:lvl7pPr>
            <a:lvl8pPr lvl="7" rtl="0">
              <a:spcBef>
                <a:spcPts val="0"/>
              </a:spcBef>
              <a:spcAft>
                <a:spcPts val="0"/>
              </a:spcAft>
              <a:buClr>
                <a:schemeClr val="dk1"/>
              </a:buClr>
              <a:buSzPts val="1800"/>
              <a:buFont typeface="Cairo"/>
              <a:buNone/>
              <a:defRPr sz="1800" b="1">
                <a:solidFill>
                  <a:schemeClr val="dk1"/>
                </a:solidFill>
                <a:latin typeface="Cairo"/>
                <a:ea typeface="Cairo"/>
                <a:cs typeface="Cairo"/>
                <a:sym typeface="Cairo"/>
              </a:defRPr>
            </a:lvl8pPr>
            <a:lvl9pPr lvl="8" rtl="0">
              <a:spcBef>
                <a:spcPts val="0"/>
              </a:spcBef>
              <a:spcAft>
                <a:spcPts val="0"/>
              </a:spcAft>
              <a:buClr>
                <a:schemeClr val="dk1"/>
              </a:buClr>
              <a:buSzPts val="1800"/>
              <a:buFont typeface="Cairo"/>
              <a:buNone/>
              <a:defRPr sz="1800" b="1">
                <a:solidFill>
                  <a:schemeClr val="dk1"/>
                </a:solidFill>
                <a:latin typeface="Cairo"/>
                <a:ea typeface="Cairo"/>
                <a:cs typeface="Cairo"/>
                <a:sym typeface="Cairo"/>
              </a:defRPr>
            </a:lvl9pPr>
          </a:lstStyle>
          <a:p/>
        </p:txBody>
      </p:sp>
      <p:sp>
        <p:nvSpPr>
          <p:cNvPr id="83" name="Google Shape;83;p18"/>
          <p:cNvSpPr txBox="1"/>
          <p:nvPr>
            <p:ph type="body" idx="1"/>
          </p:nvPr>
        </p:nvSpPr>
        <p:spPr>
          <a:xfrm>
            <a:off x="457200" y="960000"/>
            <a:ext cx="7772400" cy="3502200"/>
          </a:xfrm>
          <a:prstGeom prst="rect">
            <a:avLst/>
          </a:prstGeom>
        </p:spPr>
        <p:txBody>
          <a:bodyPr spcFirstLastPara="1" wrap="square" lIns="0" tIns="0" rIns="0" bIns="0" anchor="t" anchorCtr="0">
            <a:noAutofit/>
          </a:bodyPr>
          <a:lstStyle>
            <a:lvl1pPr marL="457200" lvl="0" indent="-304800" rtl="0">
              <a:spcBef>
                <a:spcPts val="0"/>
              </a:spcBef>
              <a:spcAft>
                <a:spcPts val="0"/>
              </a:spcAft>
              <a:buSzPts val="1200"/>
              <a:buFont typeface="Cairo"/>
              <a:buChar char="●"/>
              <a:defRPr sz="1200">
                <a:latin typeface="Cairo"/>
                <a:ea typeface="Cairo"/>
                <a:cs typeface="Cairo"/>
                <a:sym typeface="Cairo"/>
              </a:defRPr>
            </a:lvl1pPr>
            <a:lvl2pPr marL="914400" lvl="1" indent="-304800" rtl="0">
              <a:spcBef>
                <a:spcPts val="0"/>
              </a:spcBef>
              <a:spcAft>
                <a:spcPts val="0"/>
              </a:spcAft>
              <a:buSzPts val="1200"/>
              <a:buFont typeface="Cairo"/>
              <a:buChar char="○"/>
              <a:defRPr sz="1200">
                <a:latin typeface="Cairo"/>
                <a:ea typeface="Cairo"/>
                <a:cs typeface="Cairo"/>
                <a:sym typeface="Cairo"/>
              </a:defRPr>
            </a:lvl2pPr>
            <a:lvl3pPr marL="1371600" lvl="2" indent="-304800" rtl="0">
              <a:spcBef>
                <a:spcPts val="0"/>
              </a:spcBef>
              <a:spcAft>
                <a:spcPts val="0"/>
              </a:spcAft>
              <a:buSzPts val="1200"/>
              <a:buFont typeface="Cairo"/>
              <a:buChar char="■"/>
              <a:defRPr sz="1200">
                <a:latin typeface="Cairo"/>
                <a:ea typeface="Cairo"/>
                <a:cs typeface="Cairo"/>
                <a:sym typeface="Cairo"/>
              </a:defRPr>
            </a:lvl3pPr>
            <a:lvl4pPr marL="1828800" lvl="3" indent="-304800" rtl="0">
              <a:spcBef>
                <a:spcPts val="0"/>
              </a:spcBef>
              <a:spcAft>
                <a:spcPts val="0"/>
              </a:spcAft>
              <a:buSzPts val="1200"/>
              <a:buFont typeface="Cairo"/>
              <a:buChar char="●"/>
              <a:defRPr sz="1200">
                <a:latin typeface="Cairo"/>
                <a:ea typeface="Cairo"/>
                <a:cs typeface="Cairo"/>
                <a:sym typeface="Cairo"/>
              </a:defRPr>
            </a:lvl4pPr>
            <a:lvl5pPr marL="2286000" lvl="4" indent="-304800" rtl="0">
              <a:spcBef>
                <a:spcPts val="0"/>
              </a:spcBef>
              <a:spcAft>
                <a:spcPts val="0"/>
              </a:spcAft>
              <a:buSzPts val="1200"/>
              <a:buFont typeface="Cairo"/>
              <a:buChar char="○"/>
              <a:defRPr sz="1200">
                <a:latin typeface="Cairo"/>
                <a:ea typeface="Cairo"/>
                <a:cs typeface="Cairo"/>
                <a:sym typeface="Cairo"/>
              </a:defRPr>
            </a:lvl5pPr>
            <a:lvl6pPr marL="2743200" lvl="5" indent="-304800" rtl="0">
              <a:spcBef>
                <a:spcPts val="0"/>
              </a:spcBef>
              <a:spcAft>
                <a:spcPts val="0"/>
              </a:spcAft>
              <a:buSzPts val="1200"/>
              <a:buFont typeface="Cairo"/>
              <a:buChar char="■"/>
              <a:defRPr sz="1200">
                <a:latin typeface="Cairo"/>
                <a:ea typeface="Cairo"/>
                <a:cs typeface="Cairo"/>
                <a:sym typeface="Cairo"/>
              </a:defRPr>
            </a:lvl6pPr>
            <a:lvl7pPr marL="3200400" lvl="6" indent="-304800" rtl="0">
              <a:spcBef>
                <a:spcPts val="0"/>
              </a:spcBef>
              <a:spcAft>
                <a:spcPts val="0"/>
              </a:spcAft>
              <a:buSzPts val="1200"/>
              <a:buFont typeface="Cairo"/>
              <a:buChar char="●"/>
              <a:defRPr sz="1200">
                <a:latin typeface="Cairo"/>
                <a:ea typeface="Cairo"/>
                <a:cs typeface="Cairo"/>
                <a:sym typeface="Cairo"/>
              </a:defRPr>
            </a:lvl7pPr>
            <a:lvl8pPr marL="3657600" lvl="7" indent="-304800" rtl="0">
              <a:spcBef>
                <a:spcPts val="0"/>
              </a:spcBef>
              <a:spcAft>
                <a:spcPts val="0"/>
              </a:spcAft>
              <a:buSzPts val="1200"/>
              <a:buFont typeface="Cairo"/>
              <a:buChar char="○"/>
              <a:defRPr sz="1200">
                <a:latin typeface="Cairo"/>
                <a:ea typeface="Cairo"/>
                <a:cs typeface="Cairo"/>
                <a:sym typeface="Cairo"/>
              </a:defRPr>
            </a:lvl8pPr>
            <a:lvl9pPr marL="4114800" lvl="8" indent="-304800" rtl="0">
              <a:spcBef>
                <a:spcPts val="0"/>
              </a:spcBef>
              <a:spcAft>
                <a:spcPts val="0"/>
              </a:spcAft>
              <a:buSzPts val="1200"/>
              <a:buFont typeface="Cairo"/>
              <a:buChar char="■"/>
              <a:defRPr sz="1200">
                <a:latin typeface="Cairo"/>
                <a:ea typeface="Cairo"/>
                <a:cs typeface="Cairo"/>
                <a:sym typeface="Cairo"/>
              </a:defRPr>
            </a:lvl9pPr>
          </a:lstStyle>
          <a:p/>
        </p:txBody>
      </p:sp>
      <p:sp>
        <p:nvSpPr>
          <p:cNvPr id="84" name="Google Shape;84;p18"/>
          <p:cNvSpPr txBox="1"/>
          <p:nvPr/>
        </p:nvSpPr>
        <p:spPr>
          <a:xfrm>
            <a:off x="824188" y="4709150"/>
            <a:ext cx="2068500" cy="118800"/>
          </a:xfrm>
          <a:prstGeom prst="rect">
            <a:avLst/>
          </a:prstGeom>
          <a:noFill/>
          <a:ln>
            <a:noFill/>
          </a:ln>
        </p:spPr>
        <p:txBody>
          <a:bodyPr spcFirstLastPara="1" wrap="square" lIns="91425" tIns="0" rIns="0" bIns="0" anchor="ctr" anchorCtr="0">
            <a:noAutofit/>
          </a:bodyPr>
          <a:lstStyle/>
          <a:p>
            <a:pPr marL="0" lvl="0" indent="0" algn="l" rtl="0">
              <a:spcBef>
                <a:spcPts val="0"/>
              </a:spcBef>
              <a:spcAft>
                <a:spcPts val="0"/>
              </a:spcAft>
              <a:buNone/>
            </a:pPr>
            <a:r>
              <a:rPr lang="en-GB" sz="800">
                <a:solidFill>
                  <a:schemeClr val="dk1"/>
                </a:solidFill>
                <a:latin typeface="Cairo"/>
                <a:ea typeface="Cairo"/>
                <a:cs typeface="Cairo"/>
                <a:sym typeface="Cairo"/>
              </a:rPr>
              <a:t>Slide </a:t>
            </a:r>
            <a:fld id="{00000000-1234-1234-1234-123412341234}" type="slidenum">
              <a:rPr lang="en-GB" sz="800">
                <a:solidFill>
                  <a:schemeClr val="dk1"/>
                </a:solidFill>
                <a:latin typeface="Cairo"/>
                <a:ea typeface="Cairo"/>
                <a:cs typeface="Cairo"/>
                <a:sym typeface="Cairo"/>
              </a:rPr>
            </a:fld>
            <a:r>
              <a:rPr lang="en-GB" sz="800">
                <a:solidFill>
                  <a:schemeClr val="dk1"/>
                </a:solidFill>
                <a:latin typeface="Cairo"/>
                <a:ea typeface="Cairo"/>
                <a:cs typeface="Cairo"/>
                <a:sym typeface="Cairo"/>
              </a:rPr>
              <a:t>  |  web3-talents.io/bitcoin-talents</a:t>
            </a:r>
            <a:endParaRPr sz="800">
              <a:solidFill>
                <a:schemeClr val="dk1"/>
              </a:solidFill>
              <a:latin typeface="Cairo"/>
              <a:ea typeface="Cairo"/>
              <a:cs typeface="Cairo"/>
              <a:sym typeface="Cairo"/>
            </a:endParaRPr>
          </a:p>
        </p:txBody>
      </p:sp>
      <p:pic>
        <p:nvPicPr>
          <p:cNvPr id="85" name="Google Shape;85;p18"/>
          <p:cNvPicPr preferRelativeResize="0"/>
          <p:nvPr/>
        </p:nvPicPr>
        <p:blipFill>
          <a:blip r:embed="rId4"/>
          <a:stretch>
            <a:fillRect/>
          </a:stretch>
        </p:blipFill>
        <p:spPr>
          <a:xfrm>
            <a:off x="118872" y="4709114"/>
            <a:ext cx="705307" cy="118872"/>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7">
  <p:cSld name="CUSTOM_3_1">
    <p:spTree>
      <p:nvGrpSpPr>
        <p:cNvPr id="86" name="Shape 86"/>
        <p:cNvGrpSpPr/>
        <p:nvPr/>
      </p:nvGrpSpPr>
      <p:grpSpPr>
        <a:xfrm>
          <a:off x="0" y="0"/>
          <a:ext cx="0" cy="0"/>
          <a:chOff x="0" y="0"/>
          <a:chExt cx="0" cy="0"/>
        </a:xfrm>
      </p:grpSpPr>
      <p:pic>
        <p:nvPicPr>
          <p:cNvPr id="87" name="Google Shape;87;p19"/>
          <p:cNvPicPr preferRelativeResize="0"/>
          <p:nvPr/>
        </p:nvPicPr>
        <p:blipFill rotWithShape="1">
          <a:blip r:embed="rId2"/>
          <a:srcRect/>
          <a:stretch>
            <a:fillRect/>
          </a:stretch>
        </p:blipFill>
        <p:spPr>
          <a:xfrm>
            <a:off x="0" y="0"/>
            <a:ext cx="9144000" cy="5143500"/>
          </a:xfrm>
          <a:prstGeom prst="rect">
            <a:avLst/>
          </a:prstGeom>
          <a:noFill/>
          <a:ln>
            <a:noFill/>
          </a:ln>
        </p:spPr>
      </p:pic>
      <p:pic>
        <p:nvPicPr>
          <p:cNvPr id="88" name="Google Shape;88;p19"/>
          <p:cNvPicPr preferRelativeResize="0"/>
          <p:nvPr/>
        </p:nvPicPr>
        <p:blipFill rotWithShape="1">
          <a:blip r:embed="rId3"/>
          <a:srcRect/>
          <a:stretch>
            <a:fillRect/>
          </a:stretch>
        </p:blipFill>
        <p:spPr>
          <a:xfrm>
            <a:off x="0" y="0"/>
            <a:ext cx="9144000" cy="5143500"/>
          </a:xfrm>
          <a:prstGeom prst="rect">
            <a:avLst/>
          </a:prstGeom>
          <a:noFill/>
          <a:ln>
            <a:noFill/>
          </a:ln>
          <a:effectLst>
            <a:outerShdw blurRad="714375" algn="bl" rotWithShape="0">
              <a:srgbClr val="000000">
                <a:alpha val="50000"/>
              </a:srgbClr>
            </a:outerShdw>
          </a:effectLst>
        </p:spPr>
      </p:pic>
      <p:sp>
        <p:nvSpPr>
          <p:cNvPr id="89" name="Google Shape;89;p19"/>
          <p:cNvSpPr txBox="1"/>
          <p:nvPr>
            <p:ph type="title"/>
          </p:nvPr>
        </p:nvSpPr>
        <p:spPr>
          <a:xfrm>
            <a:off x="457200" y="457200"/>
            <a:ext cx="7315200" cy="5028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1800"/>
              <a:buFont typeface="Cairo"/>
              <a:buNone/>
              <a:defRPr sz="1800" b="1">
                <a:solidFill>
                  <a:schemeClr val="dk1"/>
                </a:solidFill>
                <a:latin typeface="Cairo"/>
                <a:ea typeface="Cairo"/>
                <a:cs typeface="Cairo"/>
                <a:sym typeface="Cairo"/>
              </a:defRPr>
            </a:lvl1pPr>
            <a:lvl2pPr lvl="1" rtl="0">
              <a:spcBef>
                <a:spcPts val="0"/>
              </a:spcBef>
              <a:spcAft>
                <a:spcPts val="0"/>
              </a:spcAft>
              <a:buClr>
                <a:schemeClr val="dk1"/>
              </a:buClr>
              <a:buSzPts val="1800"/>
              <a:buFont typeface="Cairo"/>
              <a:buNone/>
              <a:defRPr sz="1800">
                <a:solidFill>
                  <a:schemeClr val="dk1"/>
                </a:solidFill>
                <a:latin typeface="Cairo"/>
                <a:ea typeface="Cairo"/>
                <a:cs typeface="Cairo"/>
                <a:sym typeface="Cairo"/>
              </a:defRPr>
            </a:lvl2pPr>
            <a:lvl3pPr lvl="2" rtl="0">
              <a:spcBef>
                <a:spcPts val="0"/>
              </a:spcBef>
              <a:spcAft>
                <a:spcPts val="0"/>
              </a:spcAft>
              <a:buClr>
                <a:schemeClr val="dk1"/>
              </a:buClr>
              <a:buSzPts val="1800"/>
              <a:buFont typeface="Cairo"/>
              <a:buNone/>
              <a:defRPr sz="1800">
                <a:solidFill>
                  <a:schemeClr val="dk1"/>
                </a:solidFill>
                <a:latin typeface="Cairo"/>
                <a:ea typeface="Cairo"/>
                <a:cs typeface="Cairo"/>
                <a:sym typeface="Cairo"/>
              </a:defRPr>
            </a:lvl3pPr>
            <a:lvl4pPr lvl="3" rtl="0">
              <a:spcBef>
                <a:spcPts val="0"/>
              </a:spcBef>
              <a:spcAft>
                <a:spcPts val="0"/>
              </a:spcAft>
              <a:buClr>
                <a:schemeClr val="dk1"/>
              </a:buClr>
              <a:buSzPts val="1800"/>
              <a:buFont typeface="Cairo"/>
              <a:buNone/>
              <a:defRPr sz="1800">
                <a:solidFill>
                  <a:schemeClr val="dk1"/>
                </a:solidFill>
                <a:latin typeface="Cairo"/>
                <a:ea typeface="Cairo"/>
                <a:cs typeface="Cairo"/>
                <a:sym typeface="Cairo"/>
              </a:defRPr>
            </a:lvl4pPr>
            <a:lvl5pPr lvl="4" rtl="0">
              <a:spcBef>
                <a:spcPts val="0"/>
              </a:spcBef>
              <a:spcAft>
                <a:spcPts val="0"/>
              </a:spcAft>
              <a:buClr>
                <a:schemeClr val="dk1"/>
              </a:buClr>
              <a:buSzPts val="1800"/>
              <a:buFont typeface="Cairo"/>
              <a:buNone/>
              <a:defRPr sz="1800">
                <a:solidFill>
                  <a:schemeClr val="dk1"/>
                </a:solidFill>
                <a:latin typeface="Cairo"/>
                <a:ea typeface="Cairo"/>
                <a:cs typeface="Cairo"/>
                <a:sym typeface="Cairo"/>
              </a:defRPr>
            </a:lvl5pPr>
            <a:lvl6pPr lvl="5" rtl="0">
              <a:spcBef>
                <a:spcPts val="0"/>
              </a:spcBef>
              <a:spcAft>
                <a:spcPts val="0"/>
              </a:spcAft>
              <a:buClr>
                <a:schemeClr val="dk1"/>
              </a:buClr>
              <a:buSzPts val="1800"/>
              <a:buFont typeface="Cairo"/>
              <a:buNone/>
              <a:defRPr sz="1800">
                <a:solidFill>
                  <a:schemeClr val="dk1"/>
                </a:solidFill>
                <a:latin typeface="Cairo"/>
                <a:ea typeface="Cairo"/>
                <a:cs typeface="Cairo"/>
                <a:sym typeface="Cairo"/>
              </a:defRPr>
            </a:lvl6pPr>
            <a:lvl7pPr lvl="6" rtl="0">
              <a:spcBef>
                <a:spcPts val="0"/>
              </a:spcBef>
              <a:spcAft>
                <a:spcPts val="0"/>
              </a:spcAft>
              <a:buClr>
                <a:schemeClr val="dk1"/>
              </a:buClr>
              <a:buSzPts val="1800"/>
              <a:buFont typeface="Cairo"/>
              <a:buNone/>
              <a:defRPr sz="1800">
                <a:solidFill>
                  <a:schemeClr val="dk1"/>
                </a:solidFill>
                <a:latin typeface="Cairo"/>
                <a:ea typeface="Cairo"/>
                <a:cs typeface="Cairo"/>
                <a:sym typeface="Cairo"/>
              </a:defRPr>
            </a:lvl7pPr>
            <a:lvl8pPr lvl="7" rtl="0">
              <a:spcBef>
                <a:spcPts val="0"/>
              </a:spcBef>
              <a:spcAft>
                <a:spcPts val="0"/>
              </a:spcAft>
              <a:buClr>
                <a:schemeClr val="dk1"/>
              </a:buClr>
              <a:buSzPts val="1800"/>
              <a:buFont typeface="Cairo"/>
              <a:buNone/>
              <a:defRPr sz="1800">
                <a:solidFill>
                  <a:schemeClr val="dk1"/>
                </a:solidFill>
                <a:latin typeface="Cairo"/>
                <a:ea typeface="Cairo"/>
                <a:cs typeface="Cairo"/>
                <a:sym typeface="Cairo"/>
              </a:defRPr>
            </a:lvl8pPr>
            <a:lvl9pPr lvl="8" rtl="0">
              <a:spcBef>
                <a:spcPts val="0"/>
              </a:spcBef>
              <a:spcAft>
                <a:spcPts val="0"/>
              </a:spcAft>
              <a:buClr>
                <a:schemeClr val="dk1"/>
              </a:buClr>
              <a:buSzPts val="1800"/>
              <a:buFont typeface="Cairo"/>
              <a:buNone/>
              <a:defRPr sz="1800">
                <a:solidFill>
                  <a:schemeClr val="dk1"/>
                </a:solidFill>
                <a:latin typeface="Cairo"/>
                <a:ea typeface="Cairo"/>
                <a:cs typeface="Cairo"/>
                <a:sym typeface="Cairo"/>
              </a:defRPr>
            </a:lvl9pPr>
          </a:lstStyle>
          <a:p/>
        </p:txBody>
      </p:sp>
      <p:sp>
        <p:nvSpPr>
          <p:cNvPr id="90" name="Google Shape;90;p19"/>
          <p:cNvSpPr txBox="1"/>
          <p:nvPr>
            <p:ph type="body" idx="1"/>
          </p:nvPr>
        </p:nvSpPr>
        <p:spPr>
          <a:xfrm>
            <a:off x="457200" y="960000"/>
            <a:ext cx="7315200" cy="3730800"/>
          </a:xfrm>
          <a:prstGeom prst="rect">
            <a:avLst/>
          </a:prstGeom>
        </p:spPr>
        <p:txBody>
          <a:bodyPr spcFirstLastPara="1" wrap="square" lIns="0" tIns="0" rIns="0" bIns="0" anchor="t" anchorCtr="0">
            <a:noAutofit/>
          </a:bodyPr>
          <a:lstStyle>
            <a:lvl1pPr marL="457200" lvl="0" indent="-304800" rtl="0">
              <a:spcBef>
                <a:spcPts val="0"/>
              </a:spcBef>
              <a:spcAft>
                <a:spcPts val="0"/>
              </a:spcAft>
              <a:buSzPts val="1200"/>
              <a:buFont typeface="Cairo"/>
              <a:buChar char="●"/>
              <a:defRPr sz="1200">
                <a:latin typeface="Cairo"/>
                <a:ea typeface="Cairo"/>
                <a:cs typeface="Cairo"/>
                <a:sym typeface="Cairo"/>
              </a:defRPr>
            </a:lvl1pPr>
            <a:lvl2pPr marL="914400" lvl="1" indent="-304800" rtl="0">
              <a:spcBef>
                <a:spcPts val="0"/>
              </a:spcBef>
              <a:spcAft>
                <a:spcPts val="0"/>
              </a:spcAft>
              <a:buSzPts val="1200"/>
              <a:buFont typeface="Cairo"/>
              <a:buChar char="○"/>
              <a:defRPr sz="1200">
                <a:latin typeface="Cairo"/>
                <a:ea typeface="Cairo"/>
                <a:cs typeface="Cairo"/>
                <a:sym typeface="Cairo"/>
              </a:defRPr>
            </a:lvl2pPr>
            <a:lvl3pPr marL="1371600" lvl="2" indent="-304800" rtl="0">
              <a:spcBef>
                <a:spcPts val="0"/>
              </a:spcBef>
              <a:spcAft>
                <a:spcPts val="0"/>
              </a:spcAft>
              <a:buSzPts val="1200"/>
              <a:buFont typeface="Cairo"/>
              <a:buChar char="■"/>
              <a:defRPr sz="1200">
                <a:latin typeface="Cairo"/>
                <a:ea typeface="Cairo"/>
                <a:cs typeface="Cairo"/>
                <a:sym typeface="Cairo"/>
              </a:defRPr>
            </a:lvl3pPr>
            <a:lvl4pPr marL="1828800" lvl="3" indent="-304800" rtl="0">
              <a:spcBef>
                <a:spcPts val="0"/>
              </a:spcBef>
              <a:spcAft>
                <a:spcPts val="0"/>
              </a:spcAft>
              <a:buSzPts val="1200"/>
              <a:buFont typeface="Cairo"/>
              <a:buChar char="●"/>
              <a:defRPr sz="1200">
                <a:latin typeface="Cairo"/>
                <a:ea typeface="Cairo"/>
                <a:cs typeface="Cairo"/>
                <a:sym typeface="Cairo"/>
              </a:defRPr>
            </a:lvl4pPr>
            <a:lvl5pPr marL="2286000" lvl="4" indent="-304800" rtl="0">
              <a:spcBef>
                <a:spcPts val="0"/>
              </a:spcBef>
              <a:spcAft>
                <a:spcPts val="0"/>
              </a:spcAft>
              <a:buSzPts val="1200"/>
              <a:buFont typeface="Cairo"/>
              <a:buChar char="○"/>
              <a:defRPr sz="1200">
                <a:latin typeface="Cairo"/>
                <a:ea typeface="Cairo"/>
                <a:cs typeface="Cairo"/>
                <a:sym typeface="Cairo"/>
              </a:defRPr>
            </a:lvl5pPr>
            <a:lvl6pPr marL="2743200" lvl="5" indent="-304800" rtl="0">
              <a:spcBef>
                <a:spcPts val="0"/>
              </a:spcBef>
              <a:spcAft>
                <a:spcPts val="0"/>
              </a:spcAft>
              <a:buSzPts val="1200"/>
              <a:buFont typeface="Cairo"/>
              <a:buChar char="■"/>
              <a:defRPr sz="1200">
                <a:latin typeface="Cairo"/>
                <a:ea typeface="Cairo"/>
                <a:cs typeface="Cairo"/>
                <a:sym typeface="Cairo"/>
              </a:defRPr>
            </a:lvl6pPr>
            <a:lvl7pPr marL="3200400" lvl="6" indent="-304800" rtl="0">
              <a:spcBef>
                <a:spcPts val="0"/>
              </a:spcBef>
              <a:spcAft>
                <a:spcPts val="0"/>
              </a:spcAft>
              <a:buSzPts val="1200"/>
              <a:buFont typeface="Cairo"/>
              <a:buChar char="●"/>
              <a:defRPr sz="1200">
                <a:latin typeface="Cairo"/>
                <a:ea typeface="Cairo"/>
                <a:cs typeface="Cairo"/>
                <a:sym typeface="Cairo"/>
              </a:defRPr>
            </a:lvl7pPr>
            <a:lvl8pPr marL="3657600" lvl="7" indent="-304800" rtl="0">
              <a:spcBef>
                <a:spcPts val="0"/>
              </a:spcBef>
              <a:spcAft>
                <a:spcPts val="0"/>
              </a:spcAft>
              <a:buSzPts val="1200"/>
              <a:buFont typeface="Cairo"/>
              <a:buChar char="○"/>
              <a:defRPr sz="1200">
                <a:latin typeface="Cairo"/>
                <a:ea typeface="Cairo"/>
                <a:cs typeface="Cairo"/>
                <a:sym typeface="Cairo"/>
              </a:defRPr>
            </a:lvl8pPr>
            <a:lvl9pPr marL="4114800" lvl="8" indent="-304800" rtl="0">
              <a:spcBef>
                <a:spcPts val="0"/>
              </a:spcBef>
              <a:spcAft>
                <a:spcPts val="0"/>
              </a:spcAft>
              <a:buSzPts val="1200"/>
              <a:buFont typeface="Cairo"/>
              <a:buChar char="■"/>
              <a:defRPr sz="1200">
                <a:latin typeface="Cairo"/>
                <a:ea typeface="Cairo"/>
                <a:cs typeface="Cairo"/>
                <a:sym typeface="Cairo"/>
              </a:defRPr>
            </a:lvl9pPr>
          </a:lstStyle>
          <a:p/>
        </p:txBody>
      </p:sp>
      <p:sp>
        <p:nvSpPr>
          <p:cNvPr id="91" name="Google Shape;91;p19"/>
          <p:cNvSpPr txBox="1"/>
          <p:nvPr/>
        </p:nvSpPr>
        <p:spPr>
          <a:xfrm>
            <a:off x="824175" y="4937800"/>
            <a:ext cx="2124600" cy="118800"/>
          </a:xfrm>
          <a:prstGeom prst="rect">
            <a:avLst/>
          </a:prstGeom>
          <a:noFill/>
          <a:ln>
            <a:noFill/>
          </a:ln>
        </p:spPr>
        <p:txBody>
          <a:bodyPr spcFirstLastPara="1" wrap="square" lIns="91425" tIns="0" rIns="0" bIns="0" anchor="ctr" anchorCtr="0">
            <a:noAutofit/>
          </a:bodyPr>
          <a:lstStyle/>
          <a:p>
            <a:pPr marL="0" lvl="0" indent="0" algn="l" rtl="0">
              <a:spcBef>
                <a:spcPts val="0"/>
              </a:spcBef>
              <a:spcAft>
                <a:spcPts val="0"/>
              </a:spcAft>
              <a:buNone/>
            </a:pPr>
            <a:r>
              <a:rPr lang="en-GB" sz="800">
                <a:solidFill>
                  <a:schemeClr val="dk1"/>
                </a:solidFill>
                <a:latin typeface="Cairo"/>
                <a:ea typeface="Cairo"/>
                <a:cs typeface="Cairo"/>
                <a:sym typeface="Cairo"/>
              </a:rPr>
              <a:t>Slide </a:t>
            </a:r>
            <a:fld id="{00000000-1234-1234-1234-123412341234}" type="slidenum">
              <a:rPr lang="en-GB" sz="800">
                <a:solidFill>
                  <a:schemeClr val="dk1"/>
                </a:solidFill>
                <a:latin typeface="Cairo"/>
                <a:ea typeface="Cairo"/>
                <a:cs typeface="Cairo"/>
                <a:sym typeface="Cairo"/>
              </a:rPr>
            </a:fld>
            <a:r>
              <a:rPr lang="en-GB" sz="800">
                <a:solidFill>
                  <a:schemeClr val="dk1"/>
                </a:solidFill>
                <a:latin typeface="Cairo"/>
                <a:ea typeface="Cairo"/>
                <a:cs typeface="Cairo"/>
                <a:sym typeface="Cairo"/>
              </a:rPr>
              <a:t>  |  web3-talents.io/bitcoin-talents</a:t>
            </a:r>
            <a:endParaRPr sz="800">
              <a:solidFill>
                <a:schemeClr val="dk1"/>
              </a:solidFill>
              <a:latin typeface="Cairo"/>
              <a:ea typeface="Cairo"/>
              <a:cs typeface="Cairo"/>
              <a:sym typeface="Cairo"/>
            </a:endParaRPr>
          </a:p>
        </p:txBody>
      </p:sp>
      <p:pic>
        <p:nvPicPr>
          <p:cNvPr id="92" name="Google Shape;92;p19"/>
          <p:cNvPicPr preferRelativeResize="0"/>
          <p:nvPr/>
        </p:nvPicPr>
        <p:blipFill>
          <a:blip r:embed="rId4"/>
          <a:stretch>
            <a:fillRect/>
          </a:stretch>
        </p:blipFill>
        <p:spPr>
          <a:xfrm>
            <a:off x="118872" y="4937760"/>
            <a:ext cx="705307" cy="118872"/>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2">
  <p:cSld name="CUSTOM_3_2">
    <p:spTree>
      <p:nvGrpSpPr>
        <p:cNvPr id="93" name="Shape 93"/>
        <p:cNvGrpSpPr/>
        <p:nvPr/>
      </p:nvGrpSpPr>
      <p:grpSpPr>
        <a:xfrm>
          <a:off x="0" y="0"/>
          <a:ext cx="0" cy="0"/>
          <a:chOff x="0" y="0"/>
          <a:chExt cx="0" cy="0"/>
        </a:xfrm>
      </p:grpSpPr>
      <p:pic>
        <p:nvPicPr>
          <p:cNvPr id="94" name="Google Shape;94;p20"/>
          <p:cNvPicPr preferRelativeResize="0"/>
          <p:nvPr/>
        </p:nvPicPr>
        <p:blipFill rotWithShape="1">
          <a:blip r:embed="rId2"/>
          <a:srcRect r="32253"/>
          <a:stretch>
            <a:fillRect/>
          </a:stretch>
        </p:blipFill>
        <p:spPr>
          <a:xfrm>
            <a:off x="3908175" y="0"/>
            <a:ext cx="5235825" cy="5143499"/>
          </a:xfrm>
          <a:prstGeom prst="rect">
            <a:avLst/>
          </a:prstGeom>
          <a:noFill/>
          <a:ln>
            <a:noFill/>
          </a:ln>
        </p:spPr>
      </p:pic>
      <p:pic>
        <p:nvPicPr>
          <p:cNvPr id="95" name="Google Shape;95;p20"/>
          <p:cNvPicPr preferRelativeResize="0"/>
          <p:nvPr/>
        </p:nvPicPr>
        <p:blipFill rotWithShape="1">
          <a:blip r:embed="rId3">
            <a:alphaModFix amt="75000"/>
          </a:blip>
          <a:srcRect/>
          <a:stretch>
            <a:fillRect/>
          </a:stretch>
        </p:blipFill>
        <p:spPr>
          <a:xfrm>
            <a:off x="0" y="0"/>
            <a:ext cx="9144000" cy="5143500"/>
          </a:xfrm>
          <a:prstGeom prst="rect">
            <a:avLst/>
          </a:prstGeom>
          <a:noFill/>
          <a:ln>
            <a:noFill/>
          </a:ln>
        </p:spPr>
      </p:pic>
      <p:pic>
        <p:nvPicPr>
          <p:cNvPr id="96" name="Google Shape;96;p20"/>
          <p:cNvPicPr preferRelativeResize="0"/>
          <p:nvPr/>
        </p:nvPicPr>
        <p:blipFill>
          <a:blip r:embed="rId4"/>
          <a:stretch>
            <a:fillRect/>
          </a:stretch>
        </p:blipFill>
        <p:spPr>
          <a:xfrm>
            <a:off x="0" y="0"/>
            <a:ext cx="9144000" cy="5143500"/>
          </a:xfrm>
          <a:prstGeom prst="rect">
            <a:avLst/>
          </a:prstGeom>
          <a:noFill/>
          <a:ln>
            <a:noFill/>
          </a:ln>
          <a:effectLst>
            <a:outerShdw blurRad="714375" algn="bl" rotWithShape="0">
              <a:srgbClr val="000000">
                <a:alpha val="50000"/>
              </a:srgbClr>
            </a:outerShdw>
          </a:effectLst>
        </p:spPr>
      </p:pic>
      <p:sp>
        <p:nvSpPr>
          <p:cNvPr id="97" name="Google Shape;97;p20"/>
          <p:cNvSpPr txBox="1"/>
          <p:nvPr/>
        </p:nvSpPr>
        <p:spPr>
          <a:xfrm>
            <a:off x="118875" y="4937750"/>
            <a:ext cx="1998600" cy="1188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GB" sz="800">
                <a:solidFill>
                  <a:schemeClr val="dk1"/>
                </a:solidFill>
                <a:latin typeface="Cairo"/>
                <a:ea typeface="Cairo"/>
                <a:cs typeface="Cairo"/>
                <a:sym typeface="Cairo"/>
              </a:rPr>
              <a:t>Slide </a:t>
            </a:r>
            <a:fld id="{00000000-1234-1234-1234-123412341234}" type="slidenum">
              <a:rPr lang="en-GB" sz="800">
                <a:solidFill>
                  <a:schemeClr val="dk1"/>
                </a:solidFill>
                <a:latin typeface="Cairo"/>
                <a:ea typeface="Cairo"/>
                <a:cs typeface="Cairo"/>
                <a:sym typeface="Cairo"/>
              </a:rPr>
            </a:fld>
            <a:r>
              <a:rPr lang="en-GB" sz="800">
                <a:solidFill>
                  <a:schemeClr val="dk1"/>
                </a:solidFill>
                <a:latin typeface="Cairo"/>
                <a:ea typeface="Cairo"/>
                <a:cs typeface="Cairo"/>
                <a:sym typeface="Cairo"/>
              </a:rPr>
              <a:t>  |  web3-talents.io/bitcoin-talents</a:t>
            </a:r>
            <a:endParaRPr sz="800">
              <a:solidFill>
                <a:schemeClr val="dk1"/>
              </a:solidFill>
              <a:latin typeface="Cairo"/>
              <a:ea typeface="Cairo"/>
              <a:cs typeface="Cairo"/>
              <a:sym typeface="Cairo"/>
            </a:endParaRPr>
          </a:p>
        </p:txBody>
      </p:sp>
      <p:pic>
        <p:nvPicPr>
          <p:cNvPr id="98" name="Google Shape;98;p20"/>
          <p:cNvPicPr preferRelativeResize="0"/>
          <p:nvPr/>
        </p:nvPicPr>
        <p:blipFill>
          <a:blip r:embed="rId5"/>
          <a:stretch>
            <a:fillRect/>
          </a:stretch>
        </p:blipFill>
        <p:spPr>
          <a:xfrm>
            <a:off x="914400" y="1693923"/>
            <a:ext cx="4572001" cy="792480"/>
          </a:xfrm>
          <a:prstGeom prst="rect">
            <a:avLst/>
          </a:prstGeom>
          <a:noFill/>
          <a:ln>
            <a:noFill/>
          </a:ln>
        </p:spPr>
      </p:pic>
      <p:sp>
        <p:nvSpPr>
          <p:cNvPr id="99" name="Google Shape;99;p20"/>
          <p:cNvSpPr txBox="1"/>
          <p:nvPr>
            <p:ph type="title"/>
          </p:nvPr>
        </p:nvSpPr>
        <p:spPr>
          <a:xfrm>
            <a:off x="914401" y="2718177"/>
            <a:ext cx="4572000" cy="4572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2400"/>
              <a:buFont typeface="Cairo"/>
              <a:buNone/>
              <a:defRPr sz="2400" b="1">
                <a:solidFill>
                  <a:schemeClr val="dk1"/>
                </a:solidFill>
                <a:latin typeface="Cairo"/>
                <a:ea typeface="Cairo"/>
                <a:cs typeface="Cairo"/>
                <a:sym typeface="Cairo"/>
              </a:defRPr>
            </a:lvl1pPr>
            <a:lvl2pPr lvl="1" rtl="0">
              <a:spcBef>
                <a:spcPts val="0"/>
              </a:spcBef>
              <a:spcAft>
                <a:spcPts val="0"/>
              </a:spcAft>
              <a:buClr>
                <a:schemeClr val="dk1"/>
              </a:buClr>
              <a:buSzPts val="2400"/>
              <a:buFont typeface="Cairo"/>
              <a:buNone/>
              <a:defRPr sz="2400" b="1">
                <a:solidFill>
                  <a:schemeClr val="dk1"/>
                </a:solidFill>
                <a:latin typeface="Cairo"/>
                <a:ea typeface="Cairo"/>
                <a:cs typeface="Cairo"/>
                <a:sym typeface="Cairo"/>
              </a:defRPr>
            </a:lvl2pPr>
            <a:lvl3pPr lvl="2" rtl="0">
              <a:spcBef>
                <a:spcPts val="0"/>
              </a:spcBef>
              <a:spcAft>
                <a:spcPts val="0"/>
              </a:spcAft>
              <a:buClr>
                <a:schemeClr val="dk1"/>
              </a:buClr>
              <a:buSzPts val="2400"/>
              <a:buFont typeface="Cairo"/>
              <a:buNone/>
              <a:defRPr sz="2400" b="1">
                <a:solidFill>
                  <a:schemeClr val="dk1"/>
                </a:solidFill>
                <a:latin typeface="Cairo"/>
                <a:ea typeface="Cairo"/>
                <a:cs typeface="Cairo"/>
                <a:sym typeface="Cairo"/>
              </a:defRPr>
            </a:lvl3pPr>
            <a:lvl4pPr lvl="3" rtl="0">
              <a:spcBef>
                <a:spcPts val="0"/>
              </a:spcBef>
              <a:spcAft>
                <a:spcPts val="0"/>
              </a:spcAft>
              <a:buClr>
                <a:schemeClr val="dk1"/>
              </a:buClr>
              <a:buSzPts val="2400"/>
              <a:buFont typeface="Cairo"/>
              <a:buNone/>
              <a:defRPr sz="2400" b="1">
                <a:solidFill>
                  <a:schemeClr val="dk1"/>
                </a:solidFill>
                <a:latin typeface="Cairo"/>
                <a:ea typeface="Cairo"/>
                <a:cs typeface="Cairo"/>
                <a:sym typeface="Cairo"/>
              </a:defRPr>
            </a:lvl4pPr>
            <a:lvl5pPr lvl="4" rtl="0">
              <a:spcBef>
                <a:spcPts val="0"/>
              </a:spcBef>
              <a:spcAft>
                <a:spcPts val="0"/>
              </a:spcAft>
              <a:buClr>
                <a:schemeClr val="dk1"/>
              </a:buClr>
              <a:buSzPts val="2400"/>
              <a:buFont typeface="Cairo"/>
              <a:buNone/>
              <a:defRPr sz="2400" b="1">
                <a:solidFill>
                  <a:schemeClr val="dk1"/>
                </a:solidFill>
                <a:latin typeface="Cairo"/>
                <a:ea typeface="Cairo"/>
                <a:cs typeface="Cairo"/>
                <a:sym typeface="Cairo"/>
              </a:defRPr>
            </a:lvl5pPr>
            <a:lvl6pPr lvl="5" rtl="0">
              <a:spcBef>
                <a:spcPts val="0"/>
              </a:spcBef>
              <a:spcAft>
                <a:spcPts val="0"/>
              </a:spcAft>
              <a:buClr>
                <a:schemeClr val="dk1"/>
              </a:buClr>
              <a:buSzPts val="2400"/>
              <a:buFont typeface="Cairo"/>
              <a:buNone/>
              <a:defRPr sz="2400" b="1">
                <a:solidFill>
                  <a:schemeClr val="dk1"/>
                </a:solidFill>
                <a:latin typeface="Cairo"/>
                <a:ea typeface="Cairo"/>
                <a:cs typeface="Cairo"/>
                <a:sym typeface="Cairo"/>
              </a:defRPr>
            </a:lvl6pPr>
            <a:lvl7pPr lvl="6" rtl="0">
              <a:spcBef>
                <a:spcPts val="0"/>
              </a:spcBef>
              <a:spcAft>
                <a:spcPts val="0"/>
              </a:spcAft>
              <a:buClr>
                <a:schemeClr val="dk1"/>
              </a:buClr>
              <a:buSzPts val="2400"/>
              <a:buFont typeface="Cairo"/>
              <a:buNone/>
              <a:defRPr sz="2400" b="1">
                <a:solidFill>
                  <a:schemeClr val="dk1"/>
                </a:solidFill>
                <a:latin typeface="Cairo"/>
                <a:ea typeface="Cairo"/>
                <a:cs typeface="Cairo"/>
                <a:sym typeface="Cairo"/>
              </a:defRPr>
            </a:lvl7pPr>
            <a:lvl8pPr lvl="7" rtl="0">
              <a:spcBef>
                <a:spcPts val="0"/>
              </a:spcBef>
              <a:spcAft>
                <a:spcPts val="0"/>
              </a:spcAft>
              <a:buClr>
                <a:schemeClr val="dk1"/>
              </a:buClr>
              <a:buSzPts val="2400"/>
              <a:buFont typeface="Cairo"/>
              <a:buNone/>
              <a:defRPr sz="2400" b="1">
                <a:solidFill>
                  <a:schemeClr val="dk1"/>
                </a:solidFill>
                <a:latin typeface="Cairo"/>
                <a:ea typeface="Cairo"/>
                <a:cs typeface="Cairo"/>
                <a:sym typeface="Cairo"/>
              </a:defRPr>
            </a:lvl8pPr>
            <a:lvl9pPr lvl="8" rtl="0">
              <a:spcBef>
                <a:spcPts val="0"/>
              </a:spcBef>
              <a:spcAft>
                <a:spcPts val="0"/>
              </a:spcAft>
              <a:buClr>
                <a:schemeClr val="dk1"/>
              </a:buClr>
              <a:buSzPts val="2400"/>
              <a:buFont typeface="Cairo"/>
              <a:buNone/>
              <a:defRPr sz="2400" b="1">
                <a:solidFill>
                  <a:schemeClr val="dk1"/>
                </a:solidFill>
                <a:latin typeface="Cairo"/>
                <a:ea typeface="Cairo"/>
                <a:cs typeface="Cairo"/>
                <a:sym typeface="Cairo"/>
              </a:defRPr>
            </a:lvl9pPr>
          </a:lstStyle>
          <a:p/>
        </p:txBody>
      </p:sp>
      <p:sp>
        <p:nvSpPr>
          <p:cNvPr id="100" name="Google Shape;100;p20"/>
          <p:cNvSpPr txBox="1"/>
          <p:nvPr>
            <p:ph type="body" idx="1"/>
          </p:nvPr>
        </p:nvSpPr>
        <p:spPr>
          <a:xfrm>
            <a:off x="914401" y="3175377"/>
            <a:ext cx="4572000" cy="274200"/>
          </a:xfrm>
          <a:prstGeom prst="rect">
            <a:avLst/>
          </a:prstGeom>
        </p:spPr>
        <p:txBody>
          <a:bodyPr spcFirstLastPara="1" wrap="square" lIns="0" tIns="0" rIns="0" bIns="0" anchor="t" anchorCtr="0">
            <a:noAutofit/>
          </a:bodyPr>
          <a:lstStyle>
            <a:lvl1pPr marL="457200" lvl="0" indent="-342900" rtl="0">
              <a:spcBef>
                <a:spcPts val="0"/>
              </a:spcBef>
              <a:spcAft>
                <a:spcPts val="0"/>
              </a:spcAft>
              <a:buSzPts val="1800"/>
              <a:buFont typeface="Cairo"/>
              <a:buChar char="●"/>
              <a:defRPr sz="1800">
                <a:latin typeface="Cairo"/>
                <a:ea typeface="Cairo"/>
                <a:cs typeface="Cairo"/>
                <a:sym typeface="Cairo"/>
              </a:defRPr>
            </a:lvl1pPr>
            <a:lvl2pPr marL="914400" lvl="1" indent="-342900" rtl="0">
              <a:spcBef>
                <a:spcPts val="0"/>
              </a:spcBef>
              <a:spcAft>
                <a:spcPts val="0"/>
              </a:spcAft>
              <a:buSzPts val="1800"/>
              <a:buFont typeface="Cairo"/>
              <a:buChar char="○"/>
              <a:defRPr sz="1800">
                <a:latin typeface="Cairo"/>
                <a:ea typeface="Cairo"/>
                <a:cs typeface="Cairo"/>
                <a:sym typeface="Cairo"/>
              </a:defRPr>
            </a:lvl2pPr>
            <a:lvl3pPr marL="1371600" lvl="2" indent="-342900" rtl="0">
              <a:spcBef>
                <a:spcPts val="0"/>
              </a:spcBef>
              <a:spcAft>
                <a:spcPts val="0"/>
              </a:spcAft>
              <a:buSzPts val="1800"/>
              <a:buFont typeface="Cairo"/>
              <a:buChar char="■"/>
              <a:defRPr sz="1800">
                <a:latin typeface="Cairo"/>
                <a:ea typeface="Cairo"/>
                <a:cs typeface="Cairo"/>
                <a:sym typeface="Cairo"/>
              </a:defRPr>
            </a:lvl3pPr>
            <a:lvl4pPr marL="1828800" lvl="3" indent="-342900" rtl="0">
              <a:spcBef>
                <a:spcPts val="0"/>
              </a:spcBef>
              <a:spcAft>
                <a:spcPts val="0"/>
              </a:spcAft>
              <a:buSzPts val="1800"/>
              <a:buFont typeface="Cairo"/>
              <a:buChar char="●"/>
              <a:defRPr sz="1800">
                <a:latin typeface="Cairo"/>
                <a:ea typeface="Cairo"/>
                <a:cs typeface="Cairo"/>
                <a:sym typeface="Cairo"/>
              </a:defRPr>
            </a:lvl4pPr>
            <a:lvl5pPr marL="2286000" lvl="4" indent="-342900" rtl="0">
              <a:spcBef>
                <a:spcPts val="0"/>
              </a:spcBef>
              <a:spcAft>
                <a:spcPts val="0"/>
              </a:spcAft>
              <a:buSzPts val="1800"/>
              <a:buFont typeface="Cairo"/>
              <a:buChar char="○"/>
              <a:defRPr sz="1800">
                <a:latin typeface="Cairo"/>
                <a:ea typeface="Cairo"/>
                <a:cs typeface="Cairo"/>
                <a:sym typeface="Cairo"/>
              </a:defRPr>
            </a:lvl5pPr>
            <a:lvl6pPr marL="2743200" lvl="5" indent="-342900" rtl="0">
              <a:spcBef>
                <a:spcPts val="0"/>
              </a:spcBef>
              <a:spcAft>
                <a:spcPts val="0"/>
              </a:spcAft>
              <a:buSzPts val="1800"/>
              <a:buFont typeface="Cairo"/>
              <a:buChar char="■"/>
              <a:defRPr sz="1800">
                <a:latin typeface="Cairo"/>
                <a:ea typeface="Cairo"/>
                <a:cs typeface="Cairo"/>
                <a:sym typeface="Cairo"/>
              </a:defRPr>
            </a:lvl6pPr>
            <a:lvl7pPr marL="3200400" lvl="6" indent="-342900" rtl="0">
              <a:spcBef>
                <a:spcPts val="0"/>
              </a:spcBef>
              <a:spcAft>
                <a:spcPts val="0"/>
              </a:spcAft>
              <a:buSzPts val="1800"/>
              <a:buFont typeface="Cairo"/>
              <a:buChar char="●"/>
              <a:defRPr sz="1800">
                <a:latin typeface="Cairo"/>
                <a:ea typeface="Cairo"/>
                <a:cs typeface="Cairo"/>
                <a:sym typeface="Cairo"/>
              </a:defRPr>
            </a:lvl7pPr>
            <a:lvl8pPr marL="3657600" lvl="7" indent="-342900" rtl="0">
              <a:spcBef>
                <a:spcPts val="0"/>
              </a:spcBef>
              <a:spcAft>
                <a:spcPts val="0"/>
              </a:spcAft>
              <a:buSzPts val="1800"/>
              <a:buFont typeface="Cairo"/>
              <a:buChar char="○"/>
              <a:defRPr sz="1800">
                <a:latin typeface="Cairo"/>
                <a:ea typeface="Cairo"/>
                <a:cs typeface="Cairo"/>
                <a:sym typeface="Cairo"/>
              </a:defRPr>
            </a:lvl8pPr>
            <a:lvl9pPr marL="4114800" lvl="8" indent="-342900" rtl="0">
              <a:spcBef>
                <a:spcPts val="0"/>
              </a:spcBef>
              <a:spcAft>
                <a:spcPts val="0"/>
              </a:spcAft>
              <a:buSzPts val="1800"/>
              <a:buFont typeface="Cairo"/>
              <a:buChar char="■"/>
              <a:defRPr sz="1800">
                <a:latin typeface="Cairo"/>
                <a:ea typeface="Cairo"/>
                <a:cs typeface="Cairo"/>
                <a:sym typeface="Cairo"/>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matchingName="Section header">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5_Custom Layout">
  <p:cSld name="5_Custom Layout">
    <p:spTree>
      <p:nvGrpSpPr>
        <p:cNvPr id="101" name="Shape 101"/>
        <p:cNvGrpSpPr/>
        <p:nvPr/>
      </p:nvGrpSpPr>
      <p:grpSpPr>
        <a:xfrm>
          <a:off x="0" y="0"/>
          <a:ext cx="0" cy="0"/>
          <a:chOff x="0" y="0"/>
          <a:chExt cx="0" cy="0"/>
        </a:xfrm>
      </p:grpSpPr>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7_Custom Layout">
  <p:cSld name="7_Custom Layout">
    <p:spTree>
      <p:nvGrpSpPr>
        <p:cNvPr id="102" name="Shape 102"/>
        <p:cNvGrpSpPr/>
        <p:nvPr/>
      </p:nvGrpSpPr>
      <p:grpSpPr>
        <a:xfrm>
          <a:off x="0" y="0"/>
          <a:ext cx="0" cy="0"/>
          <a:chOff x="0" y="0"/>
          <a:chExt cx="0" cy="0"/>
        </a:xfrm>
      </p:grpSpPr>
      <p:sp>
        <p:nvSpPr>
          <p:cNvPr id="103" name="Google Shape;103;p22"/>
          <p:cNvSpPr/>
          <p:nvPr/>
        </p:nvSpPr>
        <p:spPr>
          <a:xfrm>
            <a:off x="0" y="4667250"/>
            <a:ext cx="7381800" cy="476400"/>
          </a:xfrm>
          <a:prstGeom prst="rect">
            <a:avLst/>
          </a:prstGeom>
          <a:solidFill>
            <a:srgbClr val="1A4C47"/>
          </a:solidFill>
          <a:ln>
            <a:noFill/>
          </a:ln>
        </p:spPr>
        <p:txBody>
          <a:bodyPr spcFirstLastPara="1" wrap="square" lIns="57150" tIns="28575" rIns="57150" bIns="28575" anchor="ctr" anchorCtr="0">
            <a:noAutofit/>
          </a:bodyPr>
          <a:lstStyle/>
          <a:p>
            <a:pPr marL="0" marR="0" lvl="0" indent="0" algn="ctr" rtl="0">
              <a:spcBef>
                <a:spcPts val="0"/>
              </a:spcBef>
              <a:spcAft>
                <a:spcPts val="0"/>
              </a:spcAft>
              <a:buNone/>
            </a:pPr>
            <a:endParaRPr sz="1600">
              <a:solidFill>
                <a:schemeClr val="lt1"/>
              </a:solidFill>
              <a:latin typeface="Calibri"/>
              <a:ea typeface="Calibri"/>
              <a:cs typeface="Calibri"/>
              <a:sym typeface="Calibri"/>
            </a:endParaRPr>
          </a:p>
        </p:txBody>
      </p:sp>
      <p:sp>
        <p:nvSpPr>
          <p:cNvPr id="104" name="Google Shape;104;p22"/>
          <p:cNvSpPr/>
          <p:nvPr/>
        </p:nvSpPr>
        <p:spPr>
          <a:xfrm>
            <a:off x="6905625" y="4665927"/>
            <a:ext cx="2238375" cy="476250"/>
          </a:xfrm>
          <a:prstGeom prst="flowChartManualOperation">
            <a:avLst/>
          </a:prstGeom>
          <a:solidFill>
            <a:srgbClr val="0C77EF"/>
          </a:solidFill>
          <a:ln>
            <a:noFill/>
          </a:ln>
        </p:spPr>
        <p:txBody>
          <a:bodyPr spcFirstLastPara="1" wrap="square" lIns="57150" tIns="28575" rIns="57150" bIns="28575" anchor="ctr" anchorCtr="0">
            <a:noAutofit/>
          </a:bodyPr>
          <a:lstStyle/>
          <a:p>
            <a:pPr marL="0" marR="0" lvl="0" indent="0" algn="ctr" rtl="0">
              <a:spcBef>
                <a:spcPts val="0"/>
              </a:spcBef>
              <a:spcAft>
                <a:spcPts val="0"/>
              </a:spcAft>
              <a:buNone/>
            </a:pPr>
            <a:endParaRPr sz="1600">
              <a:solidFill>
                <a:schemeClr val="lt1"/>
              </a:solidFill>
              <a:latin typeface="Calibri"/>
              <a:ea typeface="Calibri"/>
              <a:cs typeface="Calibri"/>
              <a:sym typeface="Calibri"/>
            </a:endParaRPr>
          </a:p>
        </p:txBody>
      </p:sp>
      <p:sp>
        <p:nvSpPr>
          <p:cNvPr id="105" name="Google Shape;105;p22"/>
          <p:cNvSpPr/>
          <p:nvPr/>
        </p:nvSpPr>
        <p:spPr>
          <a:xfrm>
            <a:off x="7810500" y="4665927"/>
            <a:ext cx="1333500" cy="476100"/>
          </a:xfrm>
          <a:prstGeom prst="rect">
            <a:avLst/>
          </a:prstGeom>
          <a:solidFill>
            <a:srgbClr val="0C77EF"/>
          </a:solidFill>
          <a:ln>
            <a:noFill/>
          </a:ln>
        </p:spPr>
        <p:txBody>
          <a:bodyPr spcFirstLastPara="1" wrap="square" lIns="57150" tIns="28575" rIns="57150" bIns="28575" anchor="ctr" anchorCtr="0">
            <a:noAutofit/>
          </a:bodyPr>
          <a:lstStyle/>
          <a:p>
            <a:pPr marL="0" marR="0" lvl="0" indent="0" algn="ctr" rtl="0">
              <a:spcBef>
                <a:spcPts val="0"/>
              </a:spcBef>
              <a:spcAft>
                <a:spcPts val="0"/>
              </a:spcAft>
              <a:buNone/>
            </a:pPr>
            <a:endParaRPr sz="1600">
              <a:solidFill>
                <a:schemeClr val="lt1"/>
              </a:solidFill>
              <a:latin typeface="Calibri"/>
              <a:ea typeface="Calibri"/>
              <a:cs typeface="Calibri"/>
              <a:sym typeface="Calibri"/>
            </a:endParaRPr>
          </a:p>
        </p:txBody>
      </p:sp>
      <p:sp>
        <p:nvSpPr>
          <p:cNvPr id="106" name="Google Shape;106;p22"/>
          <p:cNvSpPr txBox="1"/>
          <p:nvPr>
            <p:ph type="sldNum" idx="12"/>
          </p:nvPr>
        </p:nvSpPr>
        <p:spPr>
          <a:xfrm>
            <a:off x="6553201" y="4767265"/>
            <a:ext cx="2133600" cy="273900"/>
          </a:xfrm>
          <a:prstGeom prst="rect">
            <a:avLst/>
          </a:prstGeom>
          <a:noFill/>
          <a:ln>
            <a:noFill/>
          </a:ln>
        </p:spPr>
        <p:txBody>
          <a:bodyPr spcFirstLastPara="1" wrap="square" lIns="81625" tIns="40825" rIns="81625" bIns="40825" anchor="ctr" anchorCtr="0">
            <a:normAutofit/>
          </a:bodyPr>
          <a:lstStyle>
            <a:lvl1pPr marL="0" marR="0" lvl="0" indent="0" algn="r" rtl="0">
              <a:spcBef>
                <a:spcPts val="0"/>
              </a:spcBef>
              <a:buNone/>
              <a:defRPr sz="800">
                <a:solidFill>
                  <a:schemeClr val="lt1"/>
                </a:solidFill>
                <a:latin typeface="Arial" panose="020B0604020202020204"/>
                <a:ea typeface="Arial" panose="020B0604020202020204"/>
                <a:cs typeface="Arial" panose="020B0604020202020204"/>
                <a:sym typeface="Arial" panose="020B0604020202020204"/>
              </a:defRPr>
            </a:lvl1pPr>
            <a:lvl2pPr marL="0" marR="0" lvl="1" indent="0" algn="r" rtl="0">
              <a:spcBef>
                <a:spcPts val="0"/>
              </a:spcBef>
              <a:buNone/>
              <a:defRPr sz="800">
                <a:solidFill>
                  <a:schemeClr val="lt1"/>
                </a:solidFill>
                <a:latin typeface="Arial" panose="020B0604020202020204"/>
                <a:ea typeface="Arial" panose="020B0604020202020204"/>
                <a:cs typeface="Arial" panose="020B0604020202020204"/>
                <a:sym typeface="Arial" panose="020B0604020202020204"/>
              </a:defRPr>
            </a:lvl2pPr>
            <a:lvl3pPr marL="0" marR="0" lvl="2" indent="0" algn="r" rtl="0">
              <a:spcBef>
                <a:spcPts val="0"/>
              </a:spcBef>
              <a:buNone/>
              <a:defRPr sz="800">
                <a:solidFill>
                  <a:schemeClr val="lt1"/>
                </a:solidFill>
                <a:latin typeface="Arial" panose="020B0604020202020204"/>
                <a:ea typeface="Arial" panose="020B0604020202020204"/>
                <a:cs typeface="Arial" panose="020B0604020202020204"/>
                <a:sym typeface="Arial" panose="020B0604020202020204"/>
              </a:defRPr>
            </a:lvl3pPr>
            <a:lvl4pPr marL="0" marR="0" lvl="3" indent="0" algn="r" rtl="0">
              <a:spcBef>
                <a:spcPts val="0"/>
              </a:spcBef>
              <a:buNone/>
              <a:defRPr sz="800">
                <a:solidFill>
                  <a:schemeClr val="lt1"/>
                </a:solidFill>
                <a:latin typeface="Arial" panose="020B0604020202020204"/>
                <a:ea typeface="Arial" panose="020B0604020202020204"/>
                <a:cs typeface="Arial" panose="020B0604020202020204"/>
                <a:sym typeface="Arial" panose="020B0604020202020204"/>
              </a:defRPr>
            </a:lvl4pPr>
            <a:lvl5pPr marL="0" marR="0" lvl="4" indent="0" algn="r" rtl="0">
              <a:spcBef>
                <a:spcPts val="0"/>
              </a:spcBef>
              <a:buNone/>
              <a:defRPr sz="800">
                <a:solidFill>
                  <a:schemeClr val="lt1"/>
                </a:solidFill>
                <a:latin typeface="Arial" panose="020B0604020202020204"/>
                <a:ea typeface="Arial" panose="020B0604020202020204"/>
                <a:cs typeface="Arial" panose="020B0604020202020204"/>
                <a:sym typeface="Arial" panose="020B0604020202020204"/>
              </a:defRPr>
            </a:lvl5pPr>
            <a:lvl6pPr marL="0" marR="0" lvl="5" indent="0" algn="r" rtl="0">
              <a:spcBef>
                <a:spcPts val="0"/>
              </a:spcBef>
              <a:buNone/>
              <a:defRPr sz="800">
                <a:solidFill>
                  <a:schemeClr val="lt1"/>
                </a:solidFill>
                <a:latin typeface="Arial" panose="020B0604020202020204"/>
                <a:ea typeface="Arial" panose="020B0604020202020204"/>
                <a:cs typeface="Arial" panose="020B0604020202020204"/>
                <a:sym typeface="Arial" panose="020B0604020202020204"/>
              </a:defRPr>
            </a:lvl6pPr>
            <a:lvl7pPr marL="0" marR="0" lvl="6" indent="0" algn="r" rtl="0">
              <a:spcBef>
                <a:spcPts val="0"/>
              </a:spcBef>
              <a:buNone/>
              <a:defRPr sz="800">
                <a:solidFill>
                  <a:schemeClr val="lt1"/>
                </a:solidFill>
                <a:latin typeface="Arial" panose="020B0604020202020204"/>
                <a:ea typeface="Arial" panose="020B0604020202020204"/>
                <a:cs typeface="Arial" panose="020B0604020202020204"/>
                <a:sym typeface="Arial" panose="020B0604020202020204"/>
              </a:defRPr>
            </a:lvl7pPr>
            <a:lvl8pPr marL="0" marR="0" lvl="7" indent="0" algn="r" rtl="0">
              <a:spcBef>
                <a:spcPts val="0"/>
              </a:spcBef>
              <a:buNone/>
              <a:defRPr sz="800">
                <a:solidFill>
                  <a:schemeClr val="lt1"/>
                </a:solidFill>
                <a:latin typeface="Arial" panose="020B0604020202020204"/>
                <a:ea typeface="Arial" panose="020B0604020202020204"/>
                <a:cs typeface="Arial" panose="020B0604020202020204"/>
                <a:sym typeface="Arial" panose="020B0604020202020204"/>
              </a:defRPr>
            </a:lvl8pPr>
            <a:lvl9pPr marL="0" marR="0" lvl="8" indent="0" algn="r" rtl="0">
              <a:spcBef>
                <a:spcPts val="0"/>
              </a:spcBef>
              <a:buNone/>
              <a:defRPr sz="800">
                <a:solidFill>
                  <a:schemeClr val="lt1"/>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pic>
        <p:nvPicPr>
          <p:cNvPr id="107" name="Google Shape;107;p22" descr="A white text on a black background&#10;&#10;Description automatically generated"/>
          <p:cNvPicPr preferRelativeResize="0"/>
          <p:nvPr/>
        </p:nvPicPr>
        <p:blipFill rotWithShape="1">
          <a:blip r:embed="rId2"/>
          <a:srcRect/>
          <a:stretch>
            <a:fillRect/>
          </a:stretch>
        </p:blipFill>
        <p:spPr>
          <a:xfrm>
            <a:off x="456750" y="4808250"/>
            <a:ext cx="1143000" cy="200025"/>
          </a:xfrm>
          <a:prstGeom prst="rect">
            <a:avLst/>
          </a:prstGeom>
          <a:noFill/>
          <a:ln>
            <a:noFill/>
          </a:ln>
        </p:spPr>
      </p:pic>
      <p:sp>
        <p:nvSpPr>
          <p:cNvPr id="108" name="Google Shape;108;p22"/>
          <p:cNvSpPr txBox="1"/>
          <p:nvPr>
            <p:ph type="title"/>
          </p:nvPr>
        </p:nvSpPr>
        <p:spPr>
          <a:xfrm>
            <a:off x="457201" y="456421"/>
            <a:ext cx="8229600" cy="359700"/>
          </a:xfrm>
          <a:prstGeom prst="rect">
            <a:avLst/>
          </a:prstGeom>
          <a:noFill/>
          <a:ln>
            <a:noFill/>
          </a:ln>
        </p:spPr>
        <p:txBody>
          <a:bodyPr spcFirstLastPara="1" wrap="square" lIns="81625" tIns="40825" rIns="81625" bIns="40825" anchor="ctr" anchorCtr="0">
            <a:noAutofit/>
          </a:bodyPr>
          <a:lstStyle>
            <a:lvl1pPr marR="0" lvl="0" algn="l" rtl="0">
              <a:spcBef>
                <a:spcPts val="0"/>
              </a:spcBef>
              <a:spcAft>
                <a:spcPts val="0"/>
              </a:spcAft>
              <a:buClr>
                <a:srgbClr val="194B46"/>
              </a:buClr>
              <a:buSzPts val="2300"/>
              <a:buFont typeface="Arial" panose="020B0604020202020204"/>
              <a:buNone/>
              <a:defRPr sz="2300" b="1" i="0" u="none" strike="noStrike" cap="none">
                <a:solidFill>
                  <a:srgbClr val="194B46"/>
                </a:solidFill>
                <a:latin typeface="Arial" panose="020B0604020202020204"/>
                <a:ea typeface="Arial" panose="020B0604020202020204"/>
                <a:cs typeface="Arial" panose="020B0604020202020204"/>
                <a:sym typeface="Arial" panose="020B0604020202020204"/>
              </a:defRPr>
            </a:lvl1pPr>
            <a:lvl2pPr lvl="1" rtl="0">
              <a:spcBef>
                <a:spcPts val="0"/>
              </a:spcBef>
              <a:spcAft>
                <a:spcPts val="0"/>
              </a:spcAft>
              <a:buSzPts val="900"/>
              <a:buNone/>
              <a:defRPr sz="1100"/>
            </a:lvl2pPr>
            <a:lvl3pPr lvl="2" rtl="0">
              <a:spcBef>
                <a:spcPts val="0"/>
              </a:spcBef>
              <a:spcAft>
                <a:spcPts val="0"/>
              </a:spcAft>
              <a:buSzPts val="900"/>
              <a:buNone/>
              <a:defRPr sz="1100"/>
            </a:lvl3pPr>
            <a:lvl4pPr lvl="3" rtl="0">
              <a:spcBef>
                <a:spcPts val="0"/>
              </a:spcBef>
              <a:spcAft>
                <a:spcPts val="0"/>
              </a:spcAft>
              <a:buSzPts val="900"/>
              <a:buNone/>
              <a:defRPr sz="1100"/>
            </a:lvl4pPr>
            <a:lvl5pPr lvl="4" rtl="0">
              <a:spcBef>
                <a:spcPts val="0"/>
              </a:spcBef>
              <a:spcAft>
                <a:spcPts val="0"/>
              </a:spcAft>
              <a:buSzPts val="900"/>
              <a:buNone/>
              <a:defRPr sz="1100"/>
            </a:lvl5pPr>
            <a:lvl6pPr lvl="5" rtl="0">
              <a:spcBef>
                <a:spcPts val="0"/>
              </a:spcBef>
              <a:spcAft>
                <a:spcPts val="0"/>
              </a:spcAft>
              <a:buSzPts val="900"/>
              <a:buNone/>
              <a:defRPr sz="1100"/>
            </a:lvl6pPr>
            <a:lvl7pPr lvl="6" rtl="0">
              <a:spcBef>
                <a:spcPts val="0"/>
              </a:spcBef>
              <a:spcAft>
                <a:spcPts val="0"/>
              </a:spcAft>
              <a:buSzPts val="900"/>
              <a:buNone/>
              <a:defRPr sz="1100"/>
            </a:lvl7pPr>
            <a:lvl8pPr lvl="7" rtl="0">
              <a:spcBef>
                <a:spcPts val="0"/>
              </a:spcBef>
              <a:spcAft>
                <a:spcPts val="0"/>
              </a:spcAft>
              <a:buSzPts val="900"/>
              <a:buNone/>
              <a:defRPr sz="1100"/>
            </a:lvl8pPr>
            <a:lvl9pPr lvl="8" rtl="0">
              <a:spcBef>
                <a:spcPts val="0"/>
              </a:spcBef>
              <a:spcAft>
                <a:spcPts val="0"/>
              </a:spcAft>
              <a:buSzPts val="900"/>
              <a:buNone/>
              <a:defRPr sz="1100"/>
            </a:lvl9pPr>
          </a:lstStyle>
          <a:p/>
        </p:txBody>
      </p:sp>
      <p:sp>
        <p:nvSpPr>
          <p:cNvPr id="109" name="Google Shape;109;p22"/>
          <p:cNvSpPr txBox="1"/>
          <p:nvPr>
            <p:ph type="body" idx="1"/>
          </p:nvPr>
        </p:nvSpPr>
        <p:spPr>
          <a:xfrm>
            <a:off x="463621" y="785102"/>
            <a:ext cx="8229600" cy="297600"/>
          </a:xfrm>
          <a:prstGeom prst="rect">
            <a:avLst/>
          </a:prstGeom>
          <a:noFill/>
          <a:ln>
            <a:noFill/>
          </a:ln>
        </p:spPr>
        <p:txBody>
          <a:bodyPr spcFirstLastPara="1" wrap="square" lIns="81625" tIns="40825" rIns="81625" bIns="40825" anchor="t" anchorCtr="0">
            <a:noAutofit/>
          </a:bodyPr>
          <a:lstStyle>
            <a:lvl1pPr marL="457200" lvl="0" indent="-228600" algn="l" rtl="0">
              <a:spcBef>
                <a:spcPts val="0"/>
              </a:spcBef>
              <a:spcAft>
                <a:spcPts val="0"/>
              </a:spcAft>
              <a:buClr>
                <a:srgbClr val="194B46"/>
              </a:buClr>
              <a:buSzPts val="1800"/>
              <a:buNone/>
              <a:defRPr sz="1800" b="1">
                <a:solidFill>
                  <a:srgbClr val="194B46"/>
                </a:solidFill>
                <a:latin typeface="Arial" panose="020B0604020202020204"/>
                <a:ea typeface="Arial" panose="020B0604020202020204"/>
                <a:cs typeface="Arial" panose="020B0604020202020204"/>
                <a:sym typeface="Arial" panose="020B0604020202020204"/>
              </a:defRPr>
            </a:lvl1pPr>
            <a:lvl2pPr marL="914400" lvl="1" indent="-228600" algn="l" rtl="0">
              <a:spcBef>
                <a:spcPts val="1200"/>
              </a:spcBef>
              <a:spcAft>
                <a:spcPts val="0"/>
              </a:spcAft>
              <a:buClr>
                <a:srgbClr val="194B46"/>
              </a:buClr>
              <a:buSzPts val="2100"/>
              <a:buNone/>
              <a:defRPr sz="2100" b="1">
                <a:solidFill>
                  <a:srgbClr val="194B46"/>
                </a:solidFill>
                <a:latin typeface="Arial" panose="020B0604020202020204"/>
                <a:ea typeface="Arial" panose="020B0604020202020204"/>
                <a:cs typeface="Arial" panose="020B0604020202020204"/>
                <a:sym typeface="Arial" panose="020B0604020202020204"/>
              </a:defRPr>
            </a:lvl2pPr>
            <a:lvl3pPr marL="1371600" lvl="2" indent="-228600" algn="l" rtl="0">
              <a:spcBef>
                <a:spcPts val="1200"/>
              </a:spcBef>
              <a:spcAft>
                <a:spcPts val="0"/>
              </a:spcAft>
              <a:buClr>
                <a:srgbClr val="194B46"/>
              </a:buClr>
              <a:buSzPts val="2100"/>
              <a:buNone/>
              <a:defRPr sz="2100" b="1">
                <a:solidFill>
                  <a:srgbClr val="194B46"/>
                </a:solidFill>
                <a:latin typeface="Arial" panose="020B0604020202020204"/>
                <a:ea typeface="Arial" panose="020B0604020202020204"/>
                <a:cs typeface="Arial" panose="020B0604020202020204"/>
                <a:sym typeface="Arial" panose="020B0604020202020204"/>
              </a:defRPr>
            </a:lvl3pPr>
            <a:lvl4pPr marL="1828800" lvl="3" indent="-228600" algn="l" rtl="0">
              <a:spcBef>
                <a:spcPts val="1200"/>
              </a:spcBef>
              <a:spcAft>
                <a:spcPts val="0"/>
              </a:spcAft>
              <a:buClr>
                <a:srgbClr val="194B46"/>
              </a:buClr>
              <a:buSzPts val="2100"/>
              <a:buNone/>
              <a:defRPr sz="2100" b="1">
                <a:solidFill>
                  <a:srgbClr val="194B46"/>
                </a:solidFill>
                <a:latin typeface="Arial" panose="020B0604020202020204"/>
                <a:ea typeface="Arial" panose="020B0604020202020204"/>
                <a:cs typeface="Arial" panose="020B0604020202020204"/>
                <a:sym typeface="Arial" panose="020B0604020202020204"/>
              </a:defRPr>
            </a:lvl4pPr>
            <a:lvl5pPr marL="2286000" lvl="4" indent="-228600" algn="l" rtl="0">
              <a:spcBef>
                <a:spcPts val="1200"/>
              </a:spcBef>
              <a:spcAft>
                <a:spcPts val="0"/>
              </a:spcAft>
              <a:buClr>
                <a:srgbClr val="194B46"/>
              </a:buClr>
              <a:buSzPts val="2100"/>
              <a:buNone/>
              <a:defRPr sz="2100" b="1">
                <a:solidFill>
                  <a:srgbClr val="194B46"/>
                </a:solidFill>
                <a:latin typeface="Arial" panose="020B0604020202020204"/>
                <a:ea typeface="Arial" panose="020B0604020202020204"/>
                <a:cs typeface="Arial" panose="020B0604020202020204"/>
                <a:sym typeface="Arial" panose="020B0604020202020204"/>
              </a:defRPr>
            </a:lvl5pPr>
            <a:lvl6pPr marL="2743200" lvl="5" indent="-298450" algn="l" rtl="0">
              <a:spcBef>
                <a:spcPts val="1200"/>
              </a:spcBef>
              <a:spcAft>
                <a:spcPts val="0"/>
              </a:spcAft>
              <a:buClr>
                <a:schemeClr val="dk1"/>
              </a:buClr>
              <a:buSzPts val="1100"/>
              <a:buChar char="■"/>
              <a:defRPr/>
            </a:lvl6pPr>
            <a:lvl7pPr marL="3200400" lvl="6" indent="-298450" algn="l" rtl="0">
              <a:spcBef>
                <a:spcPts val="1200"/>
              </a:spcBef>
              <a:spcAft>
                <a:spcPts val="0"/>
              </a:spcAft>
              <a:buClr>
                <a:schemeClr val="dk1"/>
              </a:buClr>
              <a:buSzPts val="1100"/>
              <a:buChar char="●"/>
              <a:defRPr/>
            </a:lvl7pPr>
            <a:lvl8pPr marL="3657600" lvl="7" indent="-298450" algn="l" rtl="0">
              <a:spcBef>
                <a:spcPts val="1200"/>
              </a:spcBef>
              <a:spcAft>
                <a:spcPts val="0"/>
              </a:spcAft>
              <a:buClr>
                <a:schemeClr val="dk1"/>
              </a:buClr>
              <a:buSzPts val="1100"/>
              <a:buChar char="○"/>
              <a:defRPr/>
            </a:lvl8pPr>
            <a:lvl9pPr marL="4114800" lvl="8" indent="-298450" algn="l" rtl="0">
              <a:spcBef>
                <a:spcPts val="1200"/>
              </a:spcBef>
              <a:spcAft>
                <a:spcPts val="1200"/>
              </a:spcAft>
              <a:buClr>
                <a:schemeClr val="dk1"/>
              </a:buClr>
              <a:buSzPts val="1100"/>
              <a:buChar char="■"/>
              <a:defRPr/>
            </a:lvl9pPr>
          </a:lstStyle>
          <a:p/>
        </p:txBody>
      </p:sp>
      <p:sp>
        <p:nvSpPr>
          <p:cNvPr id="110" name="Google Shape;110;p22"/>
          <p:cNvSpPr txBox="1"/>
          <p:nvPr>
            <p:ph type="body" idx="2"/>
          </p:nvPr>
        </p:nvSpPr>
        <p:spPr>
          <a:xfrm>
            <a:off x="463621" y="1285875"/>
            <a:ext cx="8229600" cy="3333900"/>
          </a:xfrm>
          <a:prstGeom prst="rect">
            <a:avLst/>
          </a:prstGeom>
          <a:noFill/>
          <a:ln>
            <a:noFill/>
          </a:ln>
        </p:spPr>
        <p:txBody>
          <a:bodyPr spcFirstLastPara="1" wrap="square" lIns="81625" tIns="40825" rIns="81625" bIns="40825" anchor="t" anchorCtr="0">
            <a:normAutofit/>
          </a:bodyPr>
          <a:lstStyle>
            <a:lvl1pPr marL="457200" lvl="0" indent="-311150" algn="l" rtl="0">
              <a:spcBef>
                <a:spcPts val="400"/>
              </a:spcBef>
              <a:spcAft>
                <a:spcPts val="0"/>
              </a:spcAft>
              <a:buClr>
                <a:schemeClr val="dk1"/>
              </a:buClr>
              <a:buSzPts val="1300"/>
              <a:buChar char="●"/>
              <a:defRPr>
                <a:latin typeface="Arial" panose="020B0604020202020204"/>
                <a:ea typeface="Arial" panose="020B0604020202020204"/>
                <a:cs typeface="Arial" panose="020B0604020202020204"/>
                <a:sym typeface="Arial" panose="020B0604020202020204"/>
              </a:defRPr>
            </a:lvl1pPr>
            <a:lvl2pPr marL="914400" lvl="1" indent="-292100" algn="l" rtl="0">
              <a:spcBef>
                <a:spcPts val="1200"/>
              </a:spcBef>
              <a:spcAft>
                <a:spcPts val="0"/>
              </a:spcAft>
              <a:buClr>
                <a:schemeClr val="dk1"/>
              </a:buClr>
              <a:buSzPts val="1000"/>
              <a:buChar char="○"/>
              <a:defRPr>
                <a:latin typeface="Arial" panose="020B0604020202020204"/>
                <a:ea typeface="Arial" panose="020B0604020202020204"/>
                <a:cs typeface="Arial" panose="020B0604020202020204"/>
                <a:sym typeface="Arial" panose="020B0604020202020204"/>
              </a:defRPr>
            </a:lvl2pPr>
            <a:lvl3pPr marL="1371600" lvl="2" indent="-285750" algn="l" rtl="0">
              <a:spcBef>
                <a:spcPts val="1200"/>
              </a:spcBef>
              <a:spcAft>
                <a:spcPts val="0"/>
              </a:spcAft>
              <a:buClr>
                <a:schemeClr val="dk1"/>
              </a:buClr>
              <a:buSzPts val="900"/>
              <a:buChar char="■"/>
              <a:defRPr>
                <a:latin typeface="Arial" panose="020B0604020202020204"/>
                <a:ea typeface="Arial" panose="020B0604020202020204"/>
                <a:cs typeface="Arial" panose="020B0604020202020204"/>
                <a:sym typeface="Arial" panose="020B0604020202020204"/>
              </a:defRPr>
            </a:lvl3pPr>
            <a:lvl4pPr marL="1828800" lvl="3" indent="-279400" algn="l" rtl="0">
              <a:spcBef>
                <a:spcPts val="1200"/>
              </a:spcBef>
              <a:spcAft>
                <a:spcPts val="0"/>
              </a:spcAft>
              <a:buClr>
                <a:schemeClr val="dk1"/>
              </a:buClr>
              <a:buSzPts val="800"/>
              <a:buChar char="●"/>
              <a:defRPr>
                <a:latin typeface="Arial" panose="020B0604020202020204"/>
                <a:ea typeface="Arial" panose="020B0604020202020204"/>
                <a:cs typeface="Arial" panose="020B0604020202020204"/>
                <a:sym typeface="Arial" panose="020B0604020202020204"/>
              </a:defRPr>
            </a:lvl4pPr>
            <a:lvl5pPr marL="2286000" lvl="4" indent="-279400" algn="l" rtl="0">
              <a:spcBef>
                <a:spcPts val="1200"/>
              </a:spcBef>
              <a:spcAft>
                <a:spcPts val="0"/>
              </a:spcAft>
              <a:buClr>
                <a:schemeClr val="dk1"/>
              </a:buClr>
              <a:buSzPts val="800"/>
              <a:buChar char="○"/>
              <a:defRPr>
                <a:latin typeface="Arial" panose="020B0604020202020204"/>
                <a:ea typeface="Arial" panose="020B0604020202020204"/>
                <a:cs typeface="Arial" panose="020B0604020202020204"/>
                <a:sym typeface="Arial" panose="020B0604020202020204"/>
              </a:defRPr>
            </a:lvl5pPr>
            <a:lvl6pPr marL="2743200" lvl="5" indent="-298450" algn="l" rtl="0">
              <a:spcBef>
                <a:spcPts val="1200"/>
              </a:spcBef>
              <a:spcAft>
                <a:spcPts val="0"/>
              </a:spcAft>
              <a:buClr>
                <a:schemeClr val="dk1"/>
              </a:buClr>
              <a:buSzPts val="1100"/>
              <a:buChar char="■"/>
              <a:defRPr/>
            </a:lvl6pPr>
            <a:lvl7pPr marL="3200400" lvl="6" indent="-298450" algn="l" rtl="0">
              <a:spcBef>
                <a:spcPts val="1200"/>
              </a:spcBef>
              <a:spcAft>
                <a:spcPts val="0"/>
              </a:spcAft>
              <a:buClr>
                <a:schemeClr val="dk1"/>
              </a:buClr>
              <a:buSzPts val="1100"/>
              <a:buChar char="●"/>
              <a:defRPr/>
            </a:lvl7pPr>
            <a:lvl8pPr marL="3657600" lvl="7" indent="-298450" algn="l" rtl="0">
              <a:spcBef>
                <a:spcPts val="1200"/>
              </a:spcBef>
              <a:spcAft>
                <a:spcPts val="0"/>
              </a:spcAft>
              <a:buClr>
                <a:schemeClr val="dk1"/>
              </a:buClr>
              <a:buSzPts val="1100"/>
              <a:buChar char="○"/>
              <a:defRPr/>
            </a:lvl8pPr>
            <a:lvl9pPr marL="4114800" lvl="8" indent="-298450" algn="l" rtl="0">
              <a:spcBef>
                <a:spcPts val="1200"/>
              </a:spcBef>
              <a:spcAft>
                <a:spcPts val="1200"/>
              </a:spcAft>
              <a:buClr>
                <a:schemeClr val="dk1"/>
              </a:buClr>
              <a:buSzPts val="1100"/>
              <a:buChar char="■"/>
              <a:defRPr/>
            </a:lvl9pPr>
          </a:lstStyle>
          <a:p/>
        </p:txBody>
      </p:sp>
      <p:pic>
        <p:nvPicPr>
          <p:cNvPr id="111" name="Google Shape;111;p22"/>
          <p:cNvPicPr preferRelativeResize="0"/>
          <p:nvPr/>
        </p:nvPicPr>
        <p:blipFill rotWithShape="1">
          <a:blip r:embed="rId3"/>
          <a:srcRect/>
          <a:stretch>
            <a:fillRect/>
          </a:stretch>
        </p:blipFill>
        <p:spPr>
          <a:xfrm>
            <a:off x="291042" y="554265"/>
            <a:ext cx="155277" cy="149526"/>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ontent Slide B2 (CSB2@DLTT) 3">
  <p:cSld name="CUSTOM_6_3">
    <p:spTree>
      <p:nvGrpSpPr>
        <p:cNvPr id="112" name="Shape 112"/>
        <p:cNvGrpSpPr/>
        <p:nvPr/>
      </p:nvGrpSpPr>
      <p:grpSpPr>
        <a:xfrm>
          <a:off x="0" y="0"/>
          <a:ext cx="0" cy="0"/>
          <a:chOff x="0" y="0"/>
          <a:chExt cx="0" cy="0"/>
        </a:xfrm>
      </p:grpSpPr>
      <p:pic>
        <p:nvPicPr>
          <p:cNvPr id="113" name="Google Shape;113;p23"/>
          <p:cNvPicPr preferRelativeResize="0"/>
          <p:nvPr/>
        </p:nvPicPr>
        <p:blipFill rotWithShape="1">
          <a:blip r:embed="rId2"/>
          <a:srcRect/>
          <a:stretch>
            <a:fillRect/>
          </a:stretch>
        </p:blipFill>
        <p:spPr>
          <a:xfrm>
            <a:off x="0" y="0"/>
            <a:ext cx="9144000" cy="5143500"/>
          </a:xfrm>
          <a:prstGeom prst="rect">
            <a:avLst/>
          </a:prstGeom>
          <a:noFill/>
          <a:ln>
            <a:noFill/>
          </a:ln>
        </p:spPr>
      </p:pic>
      <p:pic>
        <p:nvPicPr>
          <p:cNvPr id="114" name="Google Shape;114;p23"/>
          <p:cNvPicPr preferRelativeResize="0"/>
          <p:nvPr/>
        </p:nvPicPr>
        <p:blipFill rotWithShape="1">
          <a:blip r:embed="rId3"/>
          <a:srcRect/>
          <a:stretch>
            <a:fillRect/>
          </a:stretch>
        </p:blipFill>
        <p:spPr>
          <a:xfrm>
            <a:off x="0" y="0"/>
            <a:ext cx="9144000" cy="5143500"/>
          </a:xfrm>
          <a:prstGeom prst="rect">
            <a:avLst/>
          </a:prstGeom>
          <a:noFill/>
          <a:ln>
            <a:noFill/>
          </a:ln>
          <a:effectLst>
            <a:outerShdw blurRad="714375" algn="bl" rotWithShape="0">
              <a:srgbClr val="000000">
                <a:alpha val="49800"/>
              </a:srgbClr>
            </a:outerShdw>
          </a:effectLst>
        </p:spPr>
      </p:pic>
      <p:sp>
        <p:nvSpPr>
          <p:cNvPr id="115" name="Google Shape;115;p23"/>
          <p:cNvSpPr txBox="1"/>
          <p:nvPr>
            <p:ph type="title"/>
          </p:nvPr>
        </p:nvSpPr>
        <p:spPr>
          <a:xfrm>
            <a:off x="1371600" y="457200"/>
            <a:ext cx="7315200" cy="457200"/>
          </a:xfrm>
          <a:prstGeom prst="rect">
            <a:avLst/>
          </a:prstGeom>
          <a:noFill/>
          <a:ln>
            <a:noFill/>
          </a:ln>
        </p:spPr>
        <p:txBody>
          <a:bodyPr spcFirstLastPara="1" wrap="square" lIns="0" tIns="0" rIns="0" bIns="0" anchor="t" anchorCtr="0">
            <a:noAutofit/>
          </a:bodyPr>
          <a:lstStyle>
            <a:lvl1pPr marR="0" lvl="0" algn="l" rtl="0">
              <a:lnSpc>
                <a:spcPct val="100000"/>
              </a:lnSpc>
              <a:spcBef>
                <a:spcPts val="0"/>
              </a:spcBef>
              <a:spcAft>
                <a:spcPts val="0"/>
              </a:spcAft>
              <a:buClr>
                <a:schemeClr val="dk1"/>
              </a:buClr>
              <a:buSzPts val="1800"/>
              <a:buFont typeface="Cairo"/>
              <a:buNone/>
              <a:defRPr sz="1800" b="1" i="0" u="none" strike="noStrike" cap="none">
                <a:solidFill>
                  <a:schemeClr val="dk1"/>
                </a:solidFill>
                <a:latin typeface="Cairo"/>
                <a:ea typeface="Cairo"/>
                <a:cs typeface="Cairo"/>
                <a:sym typeface="Cairo"/>
              </a:defRPr>
            </a:lvl1pPr>
            <a:lvl2pPr marR="0" lvl="1" algn="r" rtl="0">
              <a:lnSpc>
                <a:spcPct val="100000"/>
              </a:lnSpc>
              <a:spcBef>
                <a:spcPts val="0"/>
              </a:spcBef>
              <a:spcAft>
                <a:spcPts val="0"/>
              </a:spcAft>
              <a:buClr>
                <a:schemeClr val="dk1"/>
              </a:buClr>
              <a:buSzPts val="1800"/>
              <a:buFont typeface="Cairo"/>
              <a:buNone/>
              <a:defRPr sz="1800" b="0" i="0" u="none" strike="noStrike" cap="none">
                <a:solidFill>
                  <a:schemeClr val="dk1"/>
                </a:solidFill>
                <a:latin typeface="Cairo"/>
                <a:ea typeface="Cairo"/>
                <a:cs typeface="Cairo"/>
                <a:sym typeface="Cairo"/>
              </a:defRPr>
            </a:lvl2pPr>
            <a:lvl3pPr marR="0" lvl="2" algn="r" rtl="0">
              <a:lnSpc>
                <a:spcPct val="100000"/>
              </a:lnSpc>
              <a:spcBef>
                <a:spcPts val="0"/>
              </a:spcBef>
              <a:spcAft>
                <a:spcPts val="0"/>
              </a:spcAft>
              <a:buClr>
                <a:schemeClr val="dk1"/>
              </a:buClr>
              <a:buSzPts val="1800"/>
              <a:buFont typeface="Cairo"/>
              <a:buNone/>
              <a:defRPr sz="1800" b="0" i="0" u="none" strike="noStrike" cap="none">
                <a:solidFill>
                  <a:schemeClr val="dk1"/>
                </a:solidFill>
                <a:latin typeface="Cairo"/>
                <a:ea typeface="Cairo"/>
                <a:cs typeface="Cairo"/>
                <a:sym typeface="Cairo"/>
              </a:defRPr>
            </a:lvl3pPr>
            <a:lvl4pPr marR="0" lvl="3" algn="r" rtl="0">
              <a:lnSpc>
                <a:spcPct val="100000"/>
              </a:lnSpc>
              <a:spcBef>
                <a:spcPts val="0"/>
              </a:spcBef>
              <a:spcAft>
                <a:spcPts val="0"/>
              </a:spcAft>
              <a:buClr>
                <a:schemeClr val="dk1"/>
              </a:buClr>
              <a:buSzPts val="1800"/>
              <a:buFont typeface="Cairo"/>
              <a:buNone/>
              <a:defRPr sz="1800" b="0" i="0" u="none" strike="noStrike" cap="none">
                <a:solidFill>
                  <a:schemeClr val="dk1"/>
                </a:solidFill>
                <a:latin typeface="Cairo"/>
                <a:ea typeface="Cairo"/>
                <a:cs typeface="Cairo"/>
                <a:sym typeface="Cairo"/>
              </a:defRPr>
            </a:lvl4pPr>
            <a:lvl5pPr marR="0" lvl="4" algn="r" rtl="0">
              <a:lnSpc>
                <a:spcPct val="100000"/>
              </a:lnSpc>
              <a:spcBef>
                <a:spcPts val="0"/>
              </a:spcBef>
              <a:spcAft>
                <a:spcPts val="0"/>
              </a:spcAft>
              <a:buClr>
                <a:schemeClr val="dk1"/>
              </a:buClr>
              <a:buSzPts val="1800"/>
              <a:buFont typeface="Cairo"/>
              <a:buNone/>
              <a:defRPr sz="1800" b="0" i="0" u="none" strike="noStrike" cap="none">
                <a:solidFill>
                  <a:schemeClr val="dk1"/>
                </a:solidFill>
                <a:latin typeface="Cairo"/>
                <a:ea typeface="Cairo"/>
                <a:cs typeface="Cairo"/>
                <a:sym typeface="Cairo"/>
              </a:defRPr>
            </a:lvl5pPr>
            <a:lvl6pPr marR="0" lvl="5" algn="r" rtl="0">
              <a:lnSpc>
                <a:spcPct val="100000"/>
              </a:lnSpc>
              <a:spcBef>
                <a:spcPts val="0"/>
              </a:spcBef>
              <a:spcAft>
                <a:spcPts val="0"/>
              </a:spcAft>
              <a:buClr>
                <a:schemeClr val="dk1"/>
              </a:buClr>
              <a:buSzPts val="1800"/>
              <a:buFont typeface="Cairo"/>
              <a:buNone/>
              <a:defRPr sz="1800" b="0" i="0" u="none" strike="noStrike" cap="none">
                <a:solidFill>
                  <a:schemeClr val="dk1"/>
                </a:solidFill>
                <a:latin typeface="Cairo"/>
                <a:ea typeface="Cairo"/>
                <a:cs typeface="Cairo"/>
                <a:sym typeface="Cairo"/>
              </a:defRPr>
            </a:lvl6pPr>
            <a:lvl7pPr marR="0" lvl="6" algn="r" rtl="0">
              <a:lnSpc>
                <a:spcPct val="100000"/>
              </a:lnSpc>
              <a:spcBef>
                <a:spcPts val="0"/>
              </a:spcBef>
              <a:spcAft>
                <a:spcPts val="0"/>
              </a:spcAft>
              <a:buClr>
                <a:schemeClr val="dk1"/>
              </a:buClr>
              <a:buSzPts val="1800"/>
              <a:buFont typeface="Cairo"/>
              <a:buNone/>
              <a:defRPr sz="1800" b="0" i="0" u="none" strike="noStrike" cap="none">
                <a:solidFill>
                  <a:schemeClr val="dk1"/>
                </a:solidFill>
                <a:latin typeface="Cairo"/>
                <a:ea typeface="Cairo"/>
                <a:cs typeface="Cairo"/>
                <a:sym typeface="Cairo"/>
              </a:defRPr>
            </a:lvl7pPr>
            <a:lvl8pPr marR="0" lvl="7" algn="r" rtl="0">
              <a:lnSpc>
                <a:spcPct val="100000"/>
              </a:lnSpc>
              <a:spcBef>
                <a:spcPts val="0"/>
              </a:spcBef>
              <a:spcAft>
                <a:spcPts val="0"/>
              </a:spcAft>
              <a:buClr>
                <a:schemeClr val="dk1"/>
              </a:buClr>
              <a:buSzPts val="1800"/>
              <a:buFont typeface="Cairo"/>
              <a:buNone/>
              <a:defRPr sz="1800" b="0" i="0" u="none" strike="noStrike" cap="none">
                <a:solidFill>
                  <a:schemeClr val="dk1"/>
                </a:solidFill>
                <a:latin typeface="Cairo"/>
                <a:ea typeface="Cairo"/>
                <a:cs typeface="Cairo"/>
                <a:sym typeface="Cairo"/>
              </a:defRPr>
            </a:lvl8pPr>
            <a:lvl9pPr marR="0" lvl="8" algn="r" rtl="0">
              <a:lnSpc>
                <a:spcPct val="100000"/>
              </a:lnSpc>
              <a:spcBef>
                <a:spcPts val="0"/>
              </a:spcBef>
              <a:spcAft>
                <a:spcPts val="0"/>
              </a:spcAft>
              <a:buClr>
                <a:schemeClr val="dk1"/>
              </a:buClr>
              <a:buSzPts val="1800"/>
              <a:buFont typeface="Cairo"/>
              <a:buNone/>
              <a:defRPr sz="1800" b="0" i="0" u="none" strike="noStrike" cap="none">
                <a:solidFill>
                  <a:schemeClr val="dk1"/>
                </a:solidFill>
                <a:latin typeface="Cairo"/>
                <a:ea typeface="Cairo"/>
                <a:cs typeface="Cairo"/>
                <a:sym typeface="Cairo"/>
              </a:defRPr>
            </a:lvl9pPr>
          </a:lstStyle>
          <a:p/>
        </p:txBody>
      </p:sp>
      <p:sp>
        <p:nvSpPr>
          <p:cNvPr id="116" name="Google Shape;116;p23"/>
          <p:cNvSpPr txBox="1"/>
          <p:nvPr>
            <p:ph type="body" idx="1"/>
          </p:nvPr>
        </p:nvSpPr>
        <p:spPr>
          <a:xfrm>
            <a:off x="1371600" y="914400"/>
            <a:ext cx="7315200" cy="3776400"/>
          </a:xfrm>
          <a:prstGeom prst="rect">
            <a:avLst/>
          </a:prstGeom>
          <a:noFill/>
          <a:ln>
            <a:noFill/>
          </a:ln>
        </p:spPr>
        <p:txBody>
          <a:bodyPr spcFirstLastPara="1" wrap="square" lIns="0" tIns="0" rIns="0" bIns="0" anchor="t" anchorCtr="0">
            <a:noAutofit/>
          </a:bodyPr>
          <a:lstStyle>
            <a:lvl1pPr marL="457200" marR="0" lvl="0" indent="-304800" algn="l" rtl="0">
              <a:lnSpc>
                <a:spcPct val="100000"/>
              </a:lnSpc>
              <a:spcBef>
                <a:spcPts val="0"/>
              </a:spcBef>
              <a:spcAft>
                <a:spcPts val="0"/>
              </a:spcAft>
              <a:buClr>
                <a:srgbClr val="000000"/>
              </a:buClr>
              <a:buSzPts val="1200"/>
              <a:buFont typeface="Cairo"/>
              <a:buChar char="●"/>
              <a:defRPr sz="1200" b="0" i="0" u="none" strike="noStrike" cap="none">
                <a:solidFill>
                  <a:srgbClr val="000000"/>
                </a:solidFill>
                <a:latin typeface="Cairo"/>
                <a:ea typeface="Cairo"/>
                <a:cs typeface="Cairo"/>
                <a:sym typeface="Cairo"/>
              </a:defRPr>
            </a:lvl1pPr>
            <a:lvl2pPr marL="914400" marR="0" lvl="1" indent="-304800" algn="l" rtl="0">
              <a:lnSpc>
                <a:spcPct val="100000"/>
              </a:lnSpc>
              <a:spcBef>
                <a:spcPts val="0"/>
              </a:spcBef>
              <a:spcAft>
                <a:spcPts val="0"/>
              </a:spcAft>
              <a:buClr>
                <a:srgbClr val="000000"/>
              </a:buClr>
              <a:buSzPts val="1200"/>
              <a:buFont typeface="Cairo"/>
              <a:buChar char="○"/>
              <a:defRPr sz="1200" b="0" i="0" u="none" strike="noStrike" cap="none">
                <a:solidFill>
                  <a:srgbClr val="000000"/>
                </a:solidFill>
                <a:latin typeface="Cairo"/>
                <a:ea typeface="Cairo"/>
                <a:cs typeface="Cairo"/>
                <a:sym typeface="Cairo"/>
              </a:defRPr>
            </a:lvl2pPr>
            <a:lvl3pPr marL="1371600" marR="0" lvl="2" indent="-304800" algn="l" rtl="0">
              <a:lnSpc>
                <a:spcPct val="100000"/>
              </a:lnSpc>
              <a:spcBef>
                <a:spcPts val="0"/>
              </a:spcBef>
              <a:spcAft>
                <a:spcPts val="0"/>
              </a:spcAft>
              <a:buClr>
                <a:srgbClr val="000000"/>
              </a:buClr>
              <a:buSzPts val="1200"/>
              <a:buFont typeface="Cairo"/>
              <a:buChar char="■"/>
              <a:defRPr sz="1200" b="0" i="0" u="none" strike="noStrike" cap="none">
                <a:solidFill>
                  <a:srgbClr val="000000"/>
                </a:solidFill>
                <a:latin typeface="Cairo"/>
                <a:ea typeface="Cairo"/>
                <a:cs typeface="Cairo"/>
                <a:sym typeface="Cairo"/>
              </a:defRPr>
            </a:lvl3pPr>
            <a:lvl4pPr marL="1828800" marR="0" lvl="3" indent="-304800" algn="l" rtl="0">
              <a:lnSpc>
                <a:spcPct val="100000"/>
              </a:lnSpc>
              <a:spcBef>
                <a:spcPts val="0"/>
              </a:spcBef>
              <a:spcAft>
                <a:spcPts val="0"/>
              </a:spcAft>
              <a:buClr>
                <a:srgbClr val="000000"/>
              </a:buClr>
              <a:buSzPts val="1200"/>
              <a:buFont typeface="Cairo"/>
              <a:buChar char="●"/>
              <a:defRPr sz="1200" b="0" i="0" u="none" strike="noStrike" cap="none">
                <a:solidFill>
                  <a:srgbClr val="000000"/>
                </a:solidFill>
                <a:latin typeface="Cairo"/>
                <a:ea typeface="Cairo"/>
                <a:cs typeface="Cairo"/>
                <a:sym typeface="Cairo"/>
              </a:defRPr>
            </a:lvl4pPr>
            <a:lvl5pPr marL="2286000" marR="0" lvl="4" indent="-304800" algn="l" rtl="0">
              <a:lnSpc>
                <a:spcPct val="100000"/>
              </a:lnSpc>
              <a:spcBef>
                <a:spcPts val="0"/>
              </a:spcBef>
              <a:spcAft>
                <a:spcPts val="0"/>
              </a:spcAft>
              <a:buClr>
                <a:srgbClr val="000000"/>
              </a:buClr>
              <a:buSzPts val="1200"/>
              <a:buFont typeface="Cairo"/>
              <a:buChar char="○"/>
              <a:defRPr sz="1200" b="0" i="0" u="none" strike="noStrike" cap="none">
                <a:solidFill>
                  <a:srgbClr val="000000"/>
                </a:solidFill>
                <a:latin typeface="Cairo"/>
                <a:ea typeface="Cairo"/>
                <a:cs typeface="Cairo"/>
                <a:sym typeface="Cairo"/>
              </a:defRPr>
            </a:lvl5pPr>
            <a:lvl6pPr marL="2743200" marR="0" lvl="5" indent="-304800" algn="l" rtl="0">
              <a:lnSpc>
                <a:spcPct val="100000"/>
              </a:lnSpc>
              <a:spcBef>
                <a:spcPts val="0"/>
              </a:spcBef>
              <a:spcAft>
                <a:spcPts val="0"/>
              </a:spcAft>
              <a:buClr>
                <a:srgbClr val="000000"/>
              </a:buClr>
              <a:buSzPts val="1200"/>
              <a:buFont typeface="Cairo"/>
              <a:buChar char="■"/>
              <a:defRPr sz="1200" b="0" i="0" u="none" strike="noStrike" cap="none">
                <a:solidFill>
                  <a:srgbClr val="000000"/>
                </a:solidFill>
                <a:latin typeface="Cairo"/>
                <a:ea typeface="Cairo"/>
                <a:cs typeface="Cairo"/>
                <a:sym typeface="Cairo"/>
              </a:defRPr>
            </a:lvl6pPr>
            <a:lvl7pPr marL="3200400" marR="0" lvl="6" indent="-304800" algn="l" rtl="0">
              <a:lnSpc>
                <a:spcPct val="100000"/>
              </a:lnSpc>
              <a:spcBef>
                <a:spcPts val="0"/>
              </a:spcBef>
              <a:spcAft>
                <a:spcPts val="0"/>
              </a:spcAft>
              <a:buClr>
                <a:srgbClr val="000000"/>
              </a:buClr>
              <a:buSzPts val="1200"/>
              <a:buFont typeface="Cairo"/>
              <a:buChar char="●"/>
              <a:defRPr sz="1200" b="0" i="0" u="none" strike="noStrike" cap="none">
                <a:solidFill>
                  <a:srgbClr val="000000"/>
                </a:solidFill>
                <a:latin typeface="Cairo"/>
                <a:ea typeface="Cairo"/>
                <a:cs typeface="Cairo"/>
                <a:sym typeface="Cairo"/>
              </a:defRPr>
            </a:lvl7pPr>
            <a:lvl8pPr marL="3657600" marR="0" lvl="7" indent="-304800" algn="l" rtl="0">
              <a:lnSpc>
                <a:spcPct val="100000"/>
              </a:lnSpc>
              <a:spcBef>
                <a:spcPts val="0"/>
              </a:spcBef>
              <a:spcAft>
                <a:spcPts val="0"/>
              </a:spcAft>
              <a:buClr>
                <a:srgbClr val="000000"/>
              </a:buClr>
              <a:buSzPts val="1200"/>
              <a:buFont typeface="Cairo"/>
              <a:buChar char="○"/>
              <a:defRPr sz="1200" b="0" i="0" u="none" strike="noStrike" cap="none">
                <a:solidFill>
                  <a:srgbClr val="000000"/>
                </a:solidFill>
                <a:latin typeface="Cairo"/>
                <a:ea typeface="Cairo"/>
                <a:cs typeface="Cairo"/>
                <a:sym typeface="Cairo"/>
              </a:defRPr>
            </a:lvl8pPr>
            <a:lvl9pPr marL="4114800" marR="0" lvl="8" indent="-304800" algn="l" rtl="0">
              <a:lnSpc>
                <a:spcPct val="100000"/>
              </a:lnSpc>
              <a:spcBef>
                <a:spcPts val="0"/>
              </a:spcBef>
              <a:spcAft>
                <a:spcPts val="0"/>
              </a:spcAft>
              <a:buClr>
                <a:srgbClr val="000000"/>
              </a:buClr>
              <a:buSzPts val="1200"/>
              <a:buFont typeface="Cairo"/>
              <a:buChar char="■"/>
              <a:defRPr sz="1200" b="0" i="0" u="none" strike="noStrike" cap="none">
                <a:solidFill>
                  <a:srgbClr val="000000"/>
                </a:solidFill>
                <a:latin typeface="Cairo"/>
                <a:ea typeface="Cairo"/>
                <a:cs typeface="Cairo"/>
                <a:sym typeface="Cairo"/>
              </a:defRPr>
            </a:lvl9pPr>
          </a:lstStyle>
          <a:p/>
        </p:txBody>
      </p:sp>
      <p:sp>
        <p:nvSpPr>
          <p:cNvPr id="117" name="Google Shape;117;p23"/>
          <p:cNvSpPr txBox="1"/>
          <p:nvPr/>
        </p:nvSpPr>
        <p:spPr>
          <a:xfrm>
            <a:off x="7253225" y="4914900"/>
            <a:ext cx="1269000" cy="2286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800"/>
              <a:buFont typeface="Arial" panose="020B0604020202020204"/>
              <a:buNone/>
            </a:pPr>
            <a:r>
              <a:rPr lang="en-GB" sz="800" b="0" i="0" u="none" strike="noStrike" cap="none">
                <a:solidFill>
                  <a:schemeClr val="dk1"/>
                </a:solidFill>
                <a:latin typeface="Cairo"/>
                <a:ea typeface="Cairo"/>
                <a:cs typeface="Cairo"/>
                <a:sym typeface="Cairo"/>
              </a:rPr>
              <a:t>Slide </a:t>
            </a:r>
            <a:fld id="{00000000-1234-1234-1234-123412341234}" type="slidenum">
              <a:rPr lang="en-GB" sz="800" b="0" i="0" u="none" strike="noStrike" cap="none">
                <a:solidFill>
                  <a:schemeClr val="dk1"/>
                </a:solidFill>
                <a:latin typeface="Cairo"/>
                <a:ea typeface="Cairo"/>
                <a:cs typeface="Cairo"/>
                <a:sym typeface="Cairo"/>
              </a:rPr>
            </a:fld>
            <a:r>
              <a:rPr lang="en-GB" sz="800" b="0" i="0" u="none" strike="noStrike" cap="none">
                <a:solidFill>
                  <a:schemeClr val="dk1"/>
                </a:solidFill>
                <a:latin typeface="Cairo"/>
                <a:ea typeface="Cairo"/>
                <a:cs typeface="Cairo"/>
                <a:sym typeface="Cairo"/>
              </a:rPr>
              <a:t>  |  d</a:t>
            </a:r>
            <a:r>
              <a:rPr lang="en-GB" sz="800">
                <a:solidFill>
                  <a:schemeClr val="dk1"/>
                </a:solidFill>
                <a:latin typeface="Cairo"/>
                <a:ea typeface="Cairo"/>
                <a:cs typeface="Cairo"/>
                <a:sym typeface="Cairo"/>
              </a:rPr>
              <a:t>efi-talents</a:t>
            </a:r>
            <a:r>
              <a:rPr lang="en-GB" sz="800" b="0" i="0" u="none" strike="noStrike" cap="none">
                <a:solidFill>
                  <a:schemeClr val="dk1"/>
                </a:solidFill>
                <a:latin typeface="Cairo"/>
                <a:ea typeface="Cairo"/>
                <a:cs typeface="Cairo"/>
                <a:sym typeface="Cairo"/>
              </a:rPr>
              <a:t>.io</a:t>
            </a:r>
            <a:endParaRPr sz="800" b="0" i="0" u="none" strike="noStrike" cap="none">
              <a:solidFill>
                <a:srgbClr val="000000"/>
              </a:solidFill>
              <a:latin typeface="Cairo"/>
              <a:ea typeface="Cairo"/>
              <a:cs typeface="Cairo"/>
              <a:sym typeface="Cairo"/>
            </a:endParaRPr>
          </a:p>
        </p:txBody>
      </p:sp>
      <p:pic>
        <p:nvPicPr>
          <p:cNvPr id="118" name="Google Shape;118;p23"/>
          <p:cNvPicPr preferRelativeResize="0"/>
          <p:nvPr/>
        </p:nvPicPr>
        <p:blipFill rotWithShape="1">
          <a:blip r:embed="rId4"/>
          <a:srcRect/>
          <a:stretch>
            <a:fillRect/>
          </a:stretch>
        </p:blipFill>
        <p:spPr>
          <a:xfrm>
            <a:off x="8403336" y="4965192"/>
            <a:ext cx="618136" cy="118872"/>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matchingName="Title and body">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p:txBody>
      </p:sp>
      <p:sp>
        <p:nvSpPr>
          <p:cNvPr id="19" name="Google Shape;19;p4"/>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matchingName="Title and two columns">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p:txBody>
      </p:sp>
      <p:sp>
        <p:nvSpPr>
          <p:cNvPr id="23" name="Google Shape;23;p5"/>
          <p:cNvSpPr txBox="1"/>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p:txBody>
      </p:sp>
      <p:sp>
        <p:nvSpPr>
          <p:cNvPr id="24" name="Google Shape;24;p5"/>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matchingName="Title 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p:txBody>
      </p:sp>
      <p:sp>
        <p:nvSpPr>
          <p:cNvPr id="31" name="Google Shape;31;p7"/>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 name="Google Shape;37;p9"/>
          <p:cNvSpPr txBox="1"/>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p:txBody>
      </p:sp>
      <p:sp>
        <p:nvSpPr>
          <p:cNvPr id="40" name="Google Shape;40;p9"/>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41" name="Shape 41"/>
        <p:cNvGrpSpPr/>
        <p:nvPr/>
      </p:nvGrpSpPr>
      <p:grpSpPr>
        <a:xfrm>
          <a:off x="0" y="0"/>
          <a:ext cx="0" cy="0"/>
          <a:chOff x="0" y="0"/>
          <a:chExt cx="0" cy="0"/>
        </a:xfrm>
      </p:grpSpPr>
      <p:sp>
        <p:nvSpPr>
          <p:cNvPr id="42" name="Google Shape;42;p10"/>
          <p:cNvSpPr txBox="1"/>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p:txBody>
      </p:sp>
      <p:sp>
        <p:nvSpPr>
          <p:cNvPr id="43" name="Google Shape;43;p10"/>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3" Type="http://schemas.openxmlformats.org/officeDocument/2006/relationships/theme" Target="../theme/theme1.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GB"/>
            </a:fld>
            <a:endParaRPr lang="en-GB"/>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7.xml"/><Relationship Id="rId2" Type="http://schemas.openxmlformats.org/officeDocument/2006/relationships/hyperlink" Target="https://web3-talents.io/dlt-talents/dlt-talents-profiles/" TargetMode="External"/><Relationship Id="rId1" Type="http://schemas.openxmlformats.org/officeDocument/2006/relationships/hyperlink" Target="https://forms.gle/8uXYZCMAAAp12CmP8" TargetMode="Externa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6" Type="http://schemas.openxmlformats.org/officeDocument/2006/relationships/notesSlide" Target="../notesSlides/notesSlide11.xml"/><Relationship Id="rId5" Type="http://schemas.openxmlformats.org/officeDocument/2006/relationships/slideLayout" Target="../slideLayouts/slideLayout17.xml"/><Relationship Id="rId4" Type="http://schemas.openxmlformats.org/officeDocument/2006/relationships/image" Target="../media/image20.png"/><Relationship Id="rId3" Type="http://schemas.openxmlformats.org/officeDocument/2006/relationships/hyperlink" Target="https://forms.gle/iRNjCf8TCHi8My7v5" TargetMode="External"/><Relationship Id="rId2" Type="http://schemas.openxmlformats.org/officeDocument/2006/relationships/hyperlink" Target="https://forms.gle/4VFcpPF6SMRZaWDA6" TargetMode="External"/><Relationship Id="rId1" Type="http://schemas.openxmlformats.org/officeDocument/2006/relationships/hyperlink" Target="https://forms.gle/JTNeEC7D24inKdf68"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234" name="Shape 234"/>
        <p:cNvGrpSpPr/>
        <p:nvPr/>
      </p:nvGrpSpPr>
      <p:grpSpPr>
        <a:xfrm>
          <a:off x="0" y="0"/>
          <a:ext cx="0" cy="0"/>
          <a:chOff x="0" y="0"/>
          <a:chExt cx="0" cy="0"/>
        </a:xfrm>
      </p:grpSpPr>
      <p:sp>
        <p:nvSpPr>
          <p:cNvPr id="235" name="Google Shape;235;p34"/>
          <p:cNvSpPr txBox="1"/>
          <p:nvPr>
            <p:ph type="title"/>
          </p:nvPr>
        </p:nvSpPr>
        <p:spPr>
          <a:xfrm>
            <a:off x="457200" y="457200"/>
            <a:ext cx="7772400" cy="502800"/>
          </a:xfrm>
          <a:prstGeom prst="rect">
            <a:avLst/>
          </a:prstGeom>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panose="020B0604020202020204"/>
              <a:buNone/>
            </a:pPr>
            <a:r>
              <a:rPr lang="en-GB" b="1"/>
              <a:t>Assignment </a:t>
            </a:r>
            <a:r>
              <a:rPr lang="en-GB"/>
              <a:t>3</a:t>
            </a:r>
            <a:endParaRPr lang="en-GB"/>
          </a:p>
        </p:txBody>
      </p:sp>
      <p:sp>
        <p:nvSpPr>
          <p:cNvPr id="236" name="Google Shape;236;p34"/>
          <p:cNvSpPr txBox="1"/>
          <p:nvPr>
            <p:ph type="body" idx="1"/>
          </p:nvPr>
        </p:nvSpPr>
        <p:spPr>
          <a:xfrm>
            <a:off x="457200" y="1106400"/>
            <a:ext cx="7772400" cy="3502200"/>
          </a:xfrm>
          <a:prstGeom prst="rect">
            <a:avLst/>
          </a:prstGeom>
        </p:spPr>
        <p:txBody>
          <a:bodyPr spcFirstLastPara="1" wrap="square" lIns="0" tIns="0" rIns="0" bIns="0" anchor="t" anchorCtr="0">
            <a:noAutofit/>
          </a:bodyPr>
          <a:lstStyle/>
          <a:p>
            <a:pPr marL="457200" lvl="0" indent="-311150" algn="l" rtl="0">
              <a:spcBef>
                <a:spcPts val="0"/>
              </a:spcBef>
              <a:spcAft>
                <a:spcPts val="0"/>
              </a:spcAft>
              <a:buClr>
                <a:schemeClr val="dk1"/>
              </a:buClr>
              <a:buSzPts val="1300"/>
              <a:buAutoNum type="arabicPeriod"/>
            </a:pPr>
            <a:r>
              <a:rPr lang="en-GB" sz="1300" b="1">
                <a:solidFill>
                  <a:schemeClr val="dk1"/>
                </a:solidFill>
              </a:rPr>
              <a:t>Bitcoin use cases: </a:t>
            </a:r>
            <a:r>
              <a:rPr lang="en-GB" sz="1300" b="1">
                <a:solidFill>
                  <a:schemeClr val="dk1"/>
                </a:solidFill>
              </a:rPr>
              <a:t>For each use case, explain the added value of Bitcoin technology compared to existing solutions.</a:t>
            </a:r>
            <a:endParaRPr sz="1300">
              <a:solidFill>
                <a:schemeClr val="dk1"/>
              </a:solidFill>
            </a:endParaRPr>
          </a:p>
          <a:p>
            <a:pPr marL="914400" lvl="1" indent="-311150" algn="l" rtl="0">
              <a:spcBef>
                <a:spcPts val="0"/>
              </a:spcBef>
              <a:spcAft>
                <a:spcPts val="0"/>
              </a:spcAft>
              <a:buClr>
                <a:schemeClr val="dk1"/>
              </a:buClr>
              <a:buSzPts val="1300"/>
              <a:buAutoNum type="alphaLcPeriod"/>
            </a:pPr>
            <a:r>
              <a:rPr lang="en-GB" sz="1300">
                <a:solidFill>
                  <a:schemeClr val="dk1"/>
                </a:solidFill>
              </a:rPr>
              <a:t>Payments, e.g., </a:t>
            </a:r>
            <a:endParaRPr sz="1300">
              <a:solidFill>
                <a:schemeClr val="dk1"/>
              </a:solidFill>
            </a:endParaRPr>
          </a:p>
          <a:p>
            <a:pPr marL="1371600" lvl="2" indent="-311150" algn="l" rtl="0">
              <a:spcBef>
                <a:spcPts val="0"/>
              </a:spcBef>
              <a:spcAft>
                <a:spcPts val="0"/>
              </a:spcAft>
              <a:buClr>
                <a:schemeClr val="dk1"/>
              </a:buClr>
              <a:buSzPts val="1300"/>
              <a:buAutoNum type="romanLcPeriod"/>
            </a:pPr>
            <a:r>
              <a:rPr lang="en-GB" sz="1300">
                <a:solidFill>
                  <a:schemeClr val="dk1"/>
                </a:solidFill>
              </a:rPr>
              <a:t>Cross-border transactions</a:t>
            </a:r>
            <a:r>
              <a:rPr lang="en-GB" sz="1300">
                <a:solidFill>
                  <a:schemeClr val="dk1"/>
                </a:solidFill>
              </a:rPr>
              <a:t> </a:t>
            </a:r>
            <a:endParaRPr sz="1300">
              <a:solidFill>
                <a:schemeClr val="dk1"/>
              </a:solidFill>
            </a:endParaRPr>
          </a:p>
          <a:p>
            <a:pPr marL="1371600" lvl="2" indent="-311150" algn="l" rtl="0">
              <a:spcBef>
                <a:spcPts val="0"/>
              </a:spcBef>
              <a:spcAft>
                <a:spcPts val="0"/>
              </a:spcAft>
              <a:buClr>
                <a:schemeClr val="dk1"/>
              </a:buClr>
              <a:buSzPts val="1300"/>
              <a:buAutoNum type="romanLcPeriod"/>
            </a:pPr>
            <a:r>
              <a:rPr lang="en-GB" sz="1300">
                <a:solidFill>
                  <a:schemeClr val="dk1"/>
                </a:solidFill>
              </a:rPr>
              <a:t>Streaming payments</a:t>
            </a:r>
            <a:endParaRPr sz="1300">
              <a:solidFill>
                <a:schemeClr val="dk1"/>
              </a:solidFill>
            </a:endParaRPr>
          </a:p>
          <a:p>
            <a:pPr marL="1371600" lvl="2" indent="-311150" algn="l" rtl="0">
              <a:spcBef>
                <a:spcPts val="0"/>
              </a:spcBef>
              <a:spcAft>
                <a:spcPts val="0"/>
              </a:spcAft>
              <a:buClr>
                <a:schemeClr val="dk1"/>
              </a:buClr>
              <a:buSzPts val="1300"/>
              <a:buAutoNum type="romanLcPeriod"/>
            </a:pPr>
            <a:r>
              <a:rPr lang="en-GB" sz="1300">
                <a:solidFill>
                  <a:schemeClr val="dk1"/>
                </a:solidFill>
              </a:rPr>
              <a:t>Privacy-focused transactions</a:t>
            </a:r>
            <a:endParaRPr sz="1300">
              <a:solidFill>
                <a:schemeClr val="dk1"/>
              </a:solidFill>
            </a:endParaRPr>
          </a:p>
          <a:p>
            <a:pPr marL="1371600" lvl="2" indent="-311150" algn="l" rtl="0">
              <a:spcBef>
                <a:spcPts val="0"/>
              </a:spcBef>
              <a:spcAft>
                <a:spcPts val="0"/>
              </a:spcAft>
              <a:buClr>
                <a:schemeClr val="dk1"/>
              </a:buClr>
              <a:buSzPts val="1300"/>
              <a:buAutoNum type="romanLcPeriod"/>
            </a:pPr>
            <a:r>
              <a:rPr lang="en-GB" sz="1300">
                <a:solidFill>
                  <a:schemeClr val="dk1"/>
                </a:solidFill>
              </a:rPr>
              <a:t>etc.</a:t>
            </a:r>
            <a:endParaRPr sz="1300">
              <a:solidFill>
                <a:schemeClr val="dk1"/>
              </a:solidFill>
            </a:endParaRPr>
          </a:p>
          <a:p>
            <a:pPr marL="914400" lvl="1" indent="-311150" algn="l" rtl="0">
              <a:spcBef>
                <a:spcPts val="0"/>
              </a:spcBef>
              <a:spcAft>
                <a:spcPts val="0"/>
              </a:spcAft>
              <a:buClr>
                <a:schemeClr val="dk1"/>
              </a:buClr>
              <a:buSzPts val="1300"/>
              <a:buAutoNum type="alphaLcPeriod"/>
            </a:pPr>
            <a:r>
              <a:rPr lang="en-GB" sz="1300">
                <a:solidFill>
                  <a:schemeClr val="dk1"/>
                </a:solidFill>
              </a:rPr>
              <a:t>Store of value</a:t>
            </a:r>
            <a:endParaRPr sz="1300">
              <a:solidFill>
                <a:schemeClr val="dk1"/>
              </a:solidFill>
            </a:endParaRPr>
          </a:p>
          <a:p>
            <a:pPr marL="914400" lvl="1" indent="-311150" algn="l" rtl="0">
              <a:spcBef>
                <a:spcPts val="0"/>
              </a:spcBef>
              <a:spcAft>
                <a:spcPts val="0"/>
              </a:spcAft>
              <a:buClr>
                <a:schemeClr val="dk1"/>
              </a:buClr>
              <a:buSzPts val="1300"/>
              <a:buAutoNum type="alphaLcPeriod"/>
            </a:pPr>
            <a:r>
              <a:rPr lang="en-GB" sz="1300">
                <a:solidFill>
                  <a:schemeClr val="dk1"/>
                </a:solidFill>
              </a:rPr>
              <a:t>Financial inclusion (“banking the unbanked”)</a:t>
            </a:r>
            <a:endParaRPr sz="1300">
              <a:solidFill>
                <a:schemeClr val="dk1"/>
              </a:solidFill>
            </a:endParaRPr>
          </a:p>
          <a:p>
            <a:pPr marL="914400" lvl="1" indent="-311150" algn="l" rtl="0">
              <a:spcBef>
                <a:spcPts val="0"/>
              </a:spcBef>
              <a:spcAft>
                <a:spcPts val="0"/>
              </a:spcAft>
              <a:buClr>
                <a:schemeClr val="dk1"/>
              </a:buClr>
              <a:buSzPts val="1300"/>
              <a:buAutoNum type="alphaLcPeriod"/>
            </a:pPr>
            <a:r>
              <a:rPr lang="en-GB" sz="1300">
                <a:solidFill>
                  <a:schemeClr val="dk1"/>
                </a:solidFill>
              </a:rPr>
              <a:t>Digital bearer instrument</a:t>
            </a:r>
            <a:endParaRPr sz="1300">
              <a:solidFill>
                <a:schemeClr val="dk1"/>
              </a:solidFill>
            </a:endParaRPr>
          </a:p>
          <a:p>
            <a:pPr marL="914400" lvl="1" indent="-311150" algn="l" rtl="0">
              <a:spcBef>
                <a:spcPts val="0"/>
              </a:spcBef>
              <a:spcAft>
                <a:spcPts val="0"/>
              </a:spcAft>
              <a:buClr>
                <a:schemeClr val="dk1"/>
              </a:buClr>
              <a:buSzPts val="1300"/>
              <a:buAutoNum type="alphaLcPeriod"/>
            </a:pPr>
            <a:r>
              <a:rPr lang="en-GB" sz="1300">
                <a:solidFill>
                  <a:schemeClr val="dk1"/>
                </a:solidFill>
              </a:rPr>
              <a:t>Ordinals NFTs</a:t>
            </a:r>
            <a:endParaRPr>
              <a:solidFill>
                <a:schemeClr val="dk1"/>
              </a:solidFill>
            </a:endParaRPr>
          </a:p>
          <a:p>
            <a:pPr marL="457200" lvl="0" indent="-311150" algn="l" rtl="0">
              <a:spcBef>
                <a:spcPts val="0"/>
              </a:spcBef>
              <a:spcAft>
                <a:spcPts val="0"/>
              </a:spcAft>
              <a:buClr>
                <a:schemeClr val="dk1"/>
              </a:buClr>
              <a:buSzPts val="1300"/>
              <a:buAutoNum type="arabicPeriod"/>
            </a:pPr>
            <a:r>
              <a:rPr lang="en-GB" sz="1300" b="1">
                <a:solidFill>
                  <a:schemeClr val="dk1"/>
                </a:solidFill>
              </a:rPr>
              <a:t>What’s the future of Bitcoin?</a:t>
            </a:r>
            <a:endParaRPr sz="1300" b="1">
              <a:solidFill>
                <a:schemeClr val="dk1"/>
              </a:solidFill>
            </a:endParaRPr>
          </a:p>
          <a:p>
            <a:pPr marL="914400" lvl="1" indent="-304800" algn="l" rtl="0">
              <a:spcBef>
                <a:spcPts val="0"/>
              </a:spcBef>
              <a:spcAft>
                <a:spcPts val="0"/>
              </a:spcAft>
              <a:buClr>
                <a:schemeClr val="dk1"/>
              </a:buClr>
              <a:buSzPts val="1200"/>
              <a:buAutoNum type="alphaLcPeriod"/>
            </a:pPr>
            <a:r>
              <a:rPr lang="en-GB">
                <a:solidFill>
                  <a:schemeClr val="dk1"/>
                </a:solidFill>
              </a:rPr>
              <a:t>Try to briefly sketch the future of Bitcoin and its use cases. </a:t>
            </a:r>
            <a:endParaRPr>
              <a:solidFill>
                <a:schemeClr val="dk1"/>
              </a:solidFill>
            </a:endParaRPr>
          </a:p>
          <a:p>
            <a:pPr marL="914400" lvl="1" indent="-304800" algn="l" rtl="0">
              <a:spcBef>
                <a:spcPts val="0"/>
              </a:spcBef>
              <a:spcAft>
                <a:spcPts val="0"/>
              </a:spcAft>
              <a:buClr>
                <a:schemeClr val="dk1"/>
              </a:buClr>
              <a:buSzPts val="1200"/>
              <a:buAutoNum type="alphaLcPeriod"/>
            </a:pPr>
            <a:r>
              <a:rPr lang="en-GB">
                <a:solidFill>
                  <a:schemeClr val="dk1"/>
                </a:solidFill>
              </a:rPr>
              <a:t>Identify at least 3 challenges that still need to be addressed for Bitcoin to reach its full potential.</a:t>
            </a:r>
            <a:endParaRPr>
              <a:solidFill>
                <a:schemeClr val="dk1"/>
              </a:solidFill>
            </a:endParaRPr>
          </a:p>
          <a:p>
            <a:pPr marL="0" lvl="0" indent="0" algn="l" rtl="0">
              <a:spcBef>
                <a:spcPts val="1200"/>
              </a:spcBef>
              <a:spcAft>
                <a:spcPts val="0"/>
              </a:spcAft>
              <a:buClr>
                <a:schemeClr val="dk1"/>
              </a:buClr>
              <a:buSzPts val="1100"/>
              <a:buFont typeface="Arial" panose="020B0604020202020204"/>
              <a:buNone/>
            </a:pPr>
            <a:r>
              <a:rPr lang="en-GB" b="1">
                <a:solidFill>
                  <a:schemeClr val="dk1"/>
                </a:solidFill>
              </a:rPr>
              <a:t>Reminder: </a:t>
            </a:r>
            <a:r>
              <a:rPr lang="en-GB" u="sng">
                <a:solidFill>
                  <a:schemeClr val="hlink"/>
                </a:solidFill>
                <a:hlinkClick r:id="rId1"/>
              </a:rPr>
              <a:t>Create a Profile Slide for yourself</a:t>
            </a:r>
            <a:r>
              <a:rPr lang="en-GB">
                <a:solidFill>
                  <a:schemeClr val="dk1"/>
                </a:solidFill>
              </a:rPr>
              <a:t> in order to be listed as a Talent on our Bitcoin Talents website (see </a:t>
            </a:r>
            <a:r>
              <a:rPr lang="en-GB" u="sng">
                <a:solidFill>
                  <a:schemeClr val="accent5"/>
                </a:solidFill>
                <a:hlinkClick r:id="rId2"/>
              </a:rPr>
              <a:t>https://web3-talents.io/dlt-talents/dlt-talents-profiles/</a:t>
            </a:r>
            <a:r>
              <a:rPr lang="en-GB">
                <a:solidFill>
                  <a:schemeClr val="dk1"/>
                </a:solidFill>
              </a:rPr>
              <a:t>) - </a:t>
            </a:r>
            <a:r>
              <a:rPr lang="en-GB" b="1">
                <a:solidFill>
                  <a:schemeClr val="dk1"/>
                </a:solidFill>
              </a:rPr>
              <a:t>Deadline: Friday, February 23, 2024 (12:00 PM [CET/CEST])</a:t>
            </a:r>
            <a:endParaRPr>
              <a:solidFill>
                <a:schemeClr val="dk1"/>
              </a:solidFill>
            </a:endParaRPr>
          </a:p>
          <a:p>
            <a:pPr marL="0" lvl="0" indent="0" algn="l" rtl="0">
              <a:spcBef>
                <a:spcPts val="1600"/>
              </a:spcBef>
              <a:spcAft>
                <a:spcPts val="1200"/>
              </a:spcAft>
              <a:buNone/>
            </a:pPr>
            <a:endParaRPr>
              <a:solidFill>
                <a:schemeClr val="dk1"/>
              </a:solidFill>
            </a:endParaRPr>
          </a:p>
        </p:txBody>
      </p:sp>
      <p:sp>
        <p:nvSpPr>
          <p:cNvPr id="237" name="Google Shape;237;p34"/>
          <p:cNvSpPr/>
          <p:nvPr/>
        </p:nvSpPr>
        <p:spPr>
          <a:xfrm rot="250285">
            <a:off x="7053749" y="175666"/>
            <a:ext cx="1270265" cy="646119"/>
          </a:xfrm>
          <a:prstGeom prst="rect">
            <a:avLst/>
          </a:prstGeom>
          <a:solidFill>
            <a:srgbClr val="EF9F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2600" b="1">
                <a:solidFill>
                  <a:srgbClr val="FFFFFF"/>
                </a:solidFill>
                <a:latin typeface="Inter" panose="02000503000000020004"/>
                <a:ea typeface="Inter" panose="02000503000000020004"/>
                <a:cs typeface="Inter" panose="02000503000000020004"/>
                <a:sym typeface="Inter" panose="02000503000000020004"/>
              </a:rPr>
              <a:t>DYOR!</a:t>
            </a:r>
            <a:endParaRPr sz="2600" b="1">
              <a:solidFill>
                <a:srgbClr val="FFFFFF"/>
              </a:solidFill>
              <a:latin typeface="Inter" panose="02000503000000020004"/>
              <a:ea typeface="Inter" panose="02000503000000020004"/>
              <a:cs typeface="Inter" panose="02000503000000020004"/>
              <a:sym typeface="Inter" panose="02000503000000020004"/>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492" name="Shape 492"/>
        <p:cNvGrpSpPr/>
        <p:nvPr/>
      </p:nvGrpSpPr>
      <p:grpSpPr>
        <a:xfrm>
          <a:off x="0" y="0"/>
          <a:ext cx="0" cy="0"/>
          <a:chOff x="0" y="0"/>
          <a:chExt cx="0" cy="0"/>
        </a:xfrm>
      </p:grpSpPr>
      <p:sp>
        <p:nvSpPr>
          <p:cNvPr id="494" name="Google Shape;494;p52"/>
          <p:cNvSpPr txBox="1"/>
          <p:nvPr>
            <p:ph type="title"/>
          </p:nvPr>
        </p:nvSpPr>
        <p:spPr>
          <a:xfrm>
            <a:off x="457200" y="457200"/>
            <a:ext cx="7315200" cy="5028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GB"/>
              <a:t>Assignment</a:t>
            </a:r>
            <a:r>
              <a:rPr lang="en-US" altLang="en-GB"/>
              <a:t>:2.</a:t>
            </a:r>
            <a:r>
              <a:rPr lang="en-GB">
                <a:sym typeface="+mn-ea"/>
              </a:rPr>
              <a:t>What’s the future of Bitcoin?</a:t>
            </a:r>
            <a:br>
              <a:rPr>
                <a:solidFill>
                  <a:schemeClr val="dk1"/>
                </a:solidFill>
              </a:rPr>
            </a:br>
            <a:br>
              <a:rPr b="1">
                <a:solidFill>
                  <a:schemeClr val="dk1"/>
                </a:solidFill>
              </a:rPr>
            </a:br>
            <a:endParaRPr lang="en-GB"/>
          </a:p>
        </p:txBody>
      </p:sp>
      <p:sp>
        <p:nvSpPr>
          <p:cNvPr id="495" name="Google Shape;495;p52"/>
          <p:cNvSpPr txBox="1"/>
          <p:nvPr>
            <p:ph type="body" idx="1"/>
          </p:nvPr>
        </p:nvSpPr>
        <p:spPr>
          <a:xfrm>
            <a:off x="457200" y="960000"/>
            <a:ext cx="7315200" cy="3730800"/>
          </a:xfrm>
          <a:prstGeom prst="rect">
            <a:avLst/>
          </a:prstGeom>
        </p:spPr>
        <p:txBody>
          <a:bodyPr spcFirstLastPara="1" wrap="square" lIns="0" tIns="0" rIns="0" bIns="0" anchor="t" anchorCtr="0">
            <a:noAutofit/>
          </a:bodyPr>
          <a:lstStyle/>
          <a:p>
            <a:pPr marL="0" lvl="1" indent="0" algn="l" rtl="0">
              <a:spcBef>
                <a:spcPts val="0"/>
              </a:spcBef>
              <a:spcAft>
                <a:spcPts val="1200"/>
              </a:spcAft>
              <a:buNone/>
            </a:pPr>
            <a:r>
              <a:rPr lang="en-US">
                <a:solidFill>
                  <a:schemeClr val="dk1"/>
                </a:solidFill>
                <a:sym typeface="+mn-ea"/>
              </a:rPr>
              <a:t>1.b.</a:t>
            </a:r>
            <a:r>
              <a:rPr lang="en-GB">
                <a:solidFill>
                  <a:schemeClr val="dk1"/>
                </a:solidFill>
                <a:sym typeface="+mn-ea"/>
              </a:rPr>
              <a:t>Identify at least 3 challenges that still need to be addressed for Bitcoin to reach its full potential.</a:t>
            </a:r>
            <a:endParaRPr lang="en-GB">
              <a:solidFill>
                <a:schemeClr val="dk1"/>
              </a:solidFill>
              <a:sym typeface="+mn-ea"/>
            </a:endParaRPr>
          </a:p>
          <a:p>
            <a:pPr marL="0" lvl="0" indent="0" algn="l" rtl="0">
              <a:spcBef>
                <a:spcPts val="0"/>
              </a:spcBef>
              <a:spcAft>
                <a:spcPts val="1200"/>
              </a:spcAft>
              <a:buNone/>
            </a:pPr>
            <a:r>
              <a:rPr lang="en-GB" b="1"/>
              <a:t>Scalability: </a:t>
            </a:r>
            <a:r>
              <a:rPr lang="en-GB"/>
              <a:t>One of the most significant challenges facing Bitcoin is its limited transaction throughput compared to traditional payment systems like Visa or PayPal. Solutions such as the Lightning Network are in development to address this, but widespread adoption and proof of long-term viability are still required.</a:t>
            </a:r>
            <a:endParaRPr lang="en-GB"/>
          </a:p>
          <a:p>
            <a:pPr marL="0" lvl="0" indent="0" algn="l" rtl="0">
              <a:spcBef>
                <a:spcPts val="0"/>
              </a:spcBef>
              <a:spcAft>
                <a:spcPts val="1200"/>
              </a:spcAft>
              <a:buNone/>
            </a:pPr>
            <a:endParaRPr lang="en-GB"/>
          </a:p>
          <a:p>
            <a:pPr marL="0" lvl="0" indent="0" algn="l" rtl="0">
              <a:spcBef>
                <a:spcPts val="0"/>
              </a:spcBef>
              <a:spcAft>
                <a:spcPts val="1200"/>
              </a:spcAft>
              <a:buNone/>
            </a:pPr>
            <a:r>
              <a:rPr lang="en-GB" b="1"/>
              <a:t>Regulatory Environment: </a:t>
            </a:r>
            <a:r>
              <a:rPr lang="en-GB"/>
              <a:t>The legal landscape for Bitcoin is still uncertain in many parts of the world. Regulatory clarity and supportive legislation will be essential for Bitcoin to achieve its full potential, especially concerning tax laws, anti-money laundering (AML) standards, and know your customer (KYC) regulations.</a:t>
            </a:r>
            <a:endParaRPr lang="en-GB"/>
          </a:p>
          <a:p>
            <a:pPr marL="0" lvl="0" indent="0" algn="l" rtl="0">
              <a:spcBef>
                <a:spcPts val="0"/>
              </a:spcBef>
              <a:spcAft>
                <a:spcPts val="1200"/>
              </a:spcAft>
              <a:buNone/>
            </a:pPr>
            <a:endParaRPr lang="en-GB"/>
          </a:p>
          <a:p>
            <a:pPr marL="0" lvl="0" indent="0" algn="l" rtl="0">
              <a:spcBef>
                <a:spcPts val="0"/>
              </a:spcBef>
              <a:spcAft>
                <a:spcPts val="1200"/>
              </a:spcAft>
              <a:buNone/>
            </a:pPr>
            <a:r>
              <a:rPr lang="en-GB" b="1"/>
              <a:t>Volatility: </a:t>
            </a:r>
            <a:r>
              <a:rPr lang="en-GB"/>
              <a:t>The price of Bitcoin is known for its volatility, which can be a hindrance to its use as a medium of exchange or unit of account. For businesses and consumers to adopt Bitcoin widely, they need some level of price stability or effective hedging mechanisms.</a:t>
            </a:r>
            <a:endParaRPr lang="en-GB"/>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248" name="Shape 248"/>
        <p:cNvGrpSpPr/>
        <p:nvPr/>
      </p:nvGrpSpPr>
      <p:grpSpPr>
        <a:xfrm>
          <a:off x="0" y="0"/>
          <a:ext cx="0" cy="0"/>
          <a:chOff x="0" y="0"/>
          <a:chExt cx="0" cy="0"/>
        </a:xfrm>
      </p:grpSpPr>
      <p:sp>
        <p:nvSpPr>
          <p:cNvPr id="249" name="Google Shape;249;p36"/>
          <p:cNvSpPr txBox="1"/>
          <p:nvPr>
            <p:ph type="title"/>
          </p:nvPr>
        </p:nvSpPr>
        <p:spPr>
          <a:xfrm>
            <a:off x="457200" y="457200"/>
            <a:ext cx="7772400" cy="502800"/>
          </a:xfrm>
          <a:prstGeom prst="rect">
            <a:avLst/>
          </a:prstGeom>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panose="020B0604020202020204"/>
              <a:buNone/>
            </a:pPr>
            <a:r>
              <a:rPr lang="en-GB"/>
              <a:t>Submit Assignment</a:t>
            </a:r>
            <a:endParaRPr b="0"/>
          </a:p>
        </p:txBody>
      </p:sp>
      <p:sp>
        <p:nvSpPr>
          <p:cNvPr id="250" name="Google Shape;250;p36"/>
          <p:cNvSpPr txBox="1"/>
          <p:nvPr/>
        </p:nvSpPr>
        <p:spPr>
          <a:xfrm>
            <a:off x="232500" y="4130125"/>
            <a:ext cx="81216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panose="020B0604020202020204"/>
              <a:buNone/>
            </a:pPr>
            <a:r>
              <a:rPr lang="en-GB" sz="1200">
                <a:solidFill>
                  <a:schemeClr val="dk1"/>
                </a:solidFill>
                <a:latin typeface="Cairo"/>
                <a:ea typeface="Cairo"/>
                <a:cs typeface="Cairo"/>
                <a:sym typeface="Cairo"/>
              </a:rPr>
              <a:t>You can use the</a:t>
            </a:r>
            <a:r>
              <a:rPr lang="en-GB" sz="1200">
                <a:solidFill>
                  <a:schemeClr val="dk1"/>
                </a:solidFill>
                <a:latin typeface="Cairo"/>
                <a:ea typeface="Cairo"/>
                <a:cs typeface="Cairo"/>
                <a:sym typeface="Cairo"/>
              </a:rPr>
              <a:t> </a:t>
            </a:r>
            <a:r>
              <a:rPr lang="en-GB" sz="1200" b="1" u="sng">
                <a:solidFill>
                  <a:schemeClr val="hlink"/>
                </a:solidFill>
                <a:latin typeface="Cairo"/>
                <a:ea typeface="Cairo"/>
                <a:cs typeface="Cairo"/>
                <a:sym typeface="Cairo"/>
                <a:hlinkClick r:id="rId1"/>
              </a:rPr>
              <a:t>Content Questionnaire</a:t>
            </a:r>
            <a:r>
              <a:rPr lang="en-GB" sz="1200" b="1">
                <a:solidFill>
                  <a:schemeClr val="dk1"/>
                </a:solidFill>
                <a:latin typeface="Cairo"/>
                <a:ea typeface="Cairo"/>
                <a:cs typeface="Cairo"/>
                <a:sym typeface="Cairo"/>
              </a:rPr>
              <a:t> </a:t>
            </a:r>
            <a:r>
              <a:rPr lang="en-GB" sz="1200">
                <a:solidFill>
                  <a:schemeClr val="dk1"/>
                </a:solidFill>
                <a:latin typeface="Cairo"/>
                <a:ea typeface="Cairo"/>
                <a:cs typeface="Cairo"/>
                <a:sym typeface="Cairo"/>
              </a:rPr>
              <a:t>to submit content, e.g., articles, studies, projects relevant to Bitcoin (needs to have relevant Bitcoin insights/content)</a:t>
            </a:r>
            <a:endParaRPr sz="1100"/>
          </a:p>
        </p:txBody>
      </p:sp>
      <p:sp>
        <p:nvSpPr>
          <p:cNvPr id="251" name="Google Shape;251;p36">
            <a:hlinkClick r:id="rId2"/>
          </p:cNvPr>
          <p:cNvSpPr txBox="1"/>
          <p:nvPr/>
        </p:nvSpPr>
        <p:spPr>
          <a:xfrm>
            <a:off x="2203500" y="3711775"/>
            <a:ext cx="47370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u="sng">
                <a:solidFill>
                  <a:schemeClr val="hlink"/>
                </a:solidFill>
                <a:hlinkClick r:id="rId3"/>
              </a:rPr>
              <a:t>https://forms.gle/iRNjCf8TCHi8My7v5</a:t>
            </a:r>
            <a:r>
              <a:rPr lang="en-GB"/>
              <a:t> </a:t>
            </a:r>
            <a:endParaRPr lang="en-GB"/>
          </a:p>
        </p:txBody>
      </p:sp>
      <p:pic>
        <p:nvPicPr>
          <p:cNvPr id="252" name="Google Shape;252;p36"/>
          <p:cNvPicPr preferRelativeResize="0"/>
          <p:nvPr/>
        </p:nvPicPr>
        <p:blipFill>
          <a:blip r:embed="rId4"/>
          <a:stretch>
            <a:fillRect/>
          </a:stretch>
        </p:blipFill>
        <p:spPr>
          <a:xfrm>
            <a:off x="3348513" y="1112400"/>
            <a:ext cx="2446974" cy="244697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492" name="Shape 492"/>
        <p:cNvGrpSpPr/>
        <p:nvPr/>
      </p:nvGrpSpPr>
      <p:grpSpPr>
        <a:xfrm>
          <a:off x="0" y="0"/>
          <a:ext cx="0" cy="0"/>
          <a:chOff x="0" y="0"/>
          <a:chExt cx="0" cy="0"/>
        </a:xfrm>
      </p:grpSpPr>
      <p:sp>
        <p:nvSpPr>
          <p:cNvPr id="494" name="Google Shape;494;p52"/>
          <p:cNvSpPr txBox="1"/>
          <p:nvPr>
            <p:ph type="title"/>
          </p:nvPr>
        </p:nvSpPr>
        <p:spPr>
          <a:xfrm>
            <a:off x="457200" y="457200"/>
            <a:ext cx="7315200" cy="5028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GB"/>
              <a:t>Assignment</a:t>
            </a:r>
            <a:r>
              <a:rPr lang="en-US" altLang="en-GB"/>
              <a:t>:1.</a:t>
            </a:r>
            <a:r>
              <a:rPr lang="en-GB">
                <a:sym typeface="+mn-ea"/>
              </a:rPr>
              <a:t>Bitcoin use cases: For each use case, explain the added value of Bitcoin technology compared to existing solutions.</a:t>
            </a:r>
            <a:br>
              <a:rPr>
                <a:solidFill>
                  <a:schemeClr val="dk1"/>
                </a:solidFill>
              </a:rPr>
            </a:br>
            <a:br>
              <a:rPr b="1">
                <a:solidFill>
                  <a:schemeClr val="dk1"/>
                </a:solidFill>
              </a:rPr>
            </a:br>
            <a:endParaRPr lang="en-GB"/>
          </a:p>
        </p:txBody>
      </p:sp>
      <p:sp>
        <p:nvSpPr>
          <p:cNvPr id="495" name="Google Shape;495;p52"/>
          <p:cNvSpPr txBox="1"/>
          <p:nvPr>
            <p:ph type="body" idx="1"/>
          </p:nvPr>
        </p:nvSpPr>
        <p:spPr>
          <a:xfrm>
            <a:off x="457200" y="960000"/>
            <a:ext cx="7315200" cy="3730800"/>
          </a:xfrm>
          <a:prstGeom prst="rect">
            <a:avLst/>
          </a:prstGeom>
        </p:spPr>
        <p:txBody>
          <a:bodyPr spcFirstLastPara="1" wrap="square" lIns="0" tIns="0" rIns="0" bIns="0" anchor="t" anchorCtr="0">
            <a:noAutofit/>
          </a:bodyPr>
          <a:lstStyle/>
          <a:p>
            <a:pPr marL="0" lvl="1" indent="0" algn="l" rtl="0">
              <a:spcBef>
                <a:spcPts val="0"/>
              </a:spcBef>
              <a:spcAft>
                <a:spcPts val="1200"/>
              </a:spcAft>
              <a:buNone/>
            </a:pPr>
            <a:r>
              <a:rPr lang="en-US">
                <a:solidFill>
                  <a:schemeClr val="dk1"/>
                </a:solidFill>
                <a:sym typeface="+mn-ea"/>
              </a:rPr>
              <a:t>1.a.i.Pyament:</a:t>
            </a:r>
            <a:r>
              <a:rPr lang="en-GB">
                <a:solidFill>
                  <a:schemeClr val="dk1"/>
                </a:solidFill>
                <a:sym typeface="+mn-ea"/>
              </a:rPr>
              <a:t>Cross-border transactions</a:t>
            </a:r>
            <a:endParaRPr>
              <a:solidFill>
                <a:schemeClr val="dk1"/>
              </a:solidFill>
            </a:endParaRPr>
          </a:p>
          <a:p>
            <a:pPr marL="0" lvl="0" indent="0" algn="l" rtl="0">
              <a:spcBef>
                <a:spcPts val="0"/>
              </a:spcBef>
              <a:spcAft>
                <a:spcPts val="1200"/>
              </a:spcAft>
              <a:buNone/>
            </a:pPr>
            <a:r>
              <a:rPr lang="en-GB" b="1">
                <a:latin typeface="Arial Unicode MS" panose="020B0604020202020204" charset="-122"/>
                <a:ea typeface="Arial Unicode MS" panose="020B0604020202020204" charset="-122"/>
              </a:rPr>
              <a:t>Traditional System:</a:t>
            </a:r>
            <a:r>
              <a:rPr lang="en-GB"/>
              <a:t> International money transfers are usually handled by banks or specialized services like Western Union. These transactions can take several days to clear and often involve high fees, especially for smaller amounts. They also require the sender and receiver to have bank accounts, which might not be accessible to everyone.</a:t>
            </a:r>
            <a:endParaRPr lang="en-GB"/>
          </a:p>
          <a:p>
            <a:pPr marL="0" lvl="0" indent="0" algn="l" rtl="0">
              <a:spcBef>
                <a:spcPts val="0"/>
              </a:spcBef>
              <a:spcAft>
                <a:spcPts val="1200"/>
              </a:spcAft>
              <a:buNone/>
            </a:pPr>
            <a:r>
              <a:rPr lang="en-GB" b="1"/>
              <a:t>Bitcoin's Added Value:</a:t>
            </a:r>
            <a:endParaRPr lang="en-GB" b="1"/>
          </a:p>
          <a:p>
            <a:pPr marL="0" lvl="0" indent="0" algn="l" rtl="0">
              <a:spcBef>
                <a:spcPts val="0"/>
              </a:spcBef>
              <a:spcAft>
                <a:spcPts val="1200"/>
              </a:spcAft>
              <a:buNone/>
            </a:pPr>
            <a:r>
              <a:rPr lang="en-GB" b="1"/>
              <a:t>Lower Fees: </a:t>
            </a:r>
            <a:r>
              <a:rPr lang="en-GB"/>
              <a:t>Bitcoin can significantly reduce the transaction fees, especially for small and medium-sized transactions, as it eliminates the need for intermediaries.</a:t>
            </a:r>
            <a:endParaRPr lang="en-GB"/>
          </a:p>
          <a:p>
            <a:pPr marL="0" lvl="0" indent="0" algn="l" rtl="0">
              <a:spcBef>
                <a:spcPts val="0"/>
              </a:spcBef>
              <a:spcAft>
                <a:spcPts val="1200"/>
              </a:spcAft>
              <a:buNone/>
            </a:pPr>
            <a:r>
              <a:rPr lang="en-GB" b="1"/>
              <a:t>Speed: </a:t>
            </a:r>
            <a:r>
              <a:rPr lang="en-GB"/>
              <a:t>Bitcoin transactions can be confirmed within minutes or hours, regardless of the countries involved.</a:t>
            </a:r>
            <a:endParaRPr lang="en-GB"/>
          </a:p>
          <a:p>
            <a:pPr marL="0" lvl="0" indent="0" algn="l" rtl="0">
              <a:spcBef>
                <a:spcPts val="0"/>
              </a:spcBef>
              <a:spcAft>
                <a:spcPts val="1200"/>
              </a:spcAft>
              <a:buNone/>
            </a:pPr>
            <a:r>
              <a:rPr lang="en-GB" b="1"/>
              <a:t>Accessibility:</a:t>
            </a:r>
            <a:r>
              <a:rPr lang="en-GB"/>
              <a:t> With Bitcoin, all one needs is an internet connection and a digital wallet, making it possible for the unbanked or underbanked populations to send and receive money across borders.</a:t>
            </a:r>
            <a:endParaRPr lang="en-GB"/>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492" name="Shape 492"/>
        <p:cNvGrpSpPr/>
        <p:nvPr/>
      </p:nvGrpSpPr>
      <p:grpSpPr>
        <a:xfrm>
          <a:off x="0" y="0"/>
          <a:ext cx="0" cy="0"/>
          <a:chOff x="0" y="0"/>
          <a:chExt cx="0" cy="0"/>
        </a:xfrm>
      </p:grpSpPr>
      <p:sp>
        <p:nvSpPr>
          <p:cNvPr id="494" name="Google Shape;494;p52"/>
          <p:cNvSpPr txBox="1"/>
          <p:nvPr>
            <p:ph type="title"/>
          </p:nvPr>
        </p:nvSpPr>
        <p:spPr>
          <a:xfrm>
            <a:off x="457200" y="457200"/>
            <a:ext cx="7315200" cy="5028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GB"/>
              <a:t>Assignment</a:t>
            </a:r>
            <a:r>
              <a:rPr lang="en-US" altLang="en-GB"/>
              <a:t>:1.</a:t>
            </a:r>
            <a:r>
              <a:rPr lang="en-GB">
                <a:sym typeface="+mn-ea"/>
              </a:rPr>
              <a:t>Bitcoin use cases: For each use case, explain the added value of Bitcoin technology compared to existing solutions.</a:t>
            </a:r>
            <a:br>
              <a:rPr>
                <a:solidFill>
                  <a:schemeClr val="dk1"/>
                </a:solidFill>
              </a:rPr>
            </a:br>
            <a:br>
              <a:rPr b="1">
                <a:solidFill>
                  <a:schemeClr val="dk1"/>
                </a:solidFill>
              </a:rPr>
            </a:br>
            <a:endParaRPr lang="en-GB"/>
          </a:p>
        </p:txBody>
      </p:sp>
      <p:sp>
        <p:nvSpPr>
          <p:cNvPr id="495" name="Google Shape;495;p52"/>
          <p:cNvSpPr txBox="1"/>
          <p:nvPr>
            <p:ph type="body" idx="1"/>
          </p:nvPr>
        </p:nvSpPr>
        <p:spPr>
          <a:xfrm>
            <a:off x="457200" y="960000"/>
            <a:ext cx="7315200" cy="3730800"/>
          </a:xfrm>
          <a:prstGeom prst="rect">
            <a:avLst/>
          </a:prstGeom>
        </p:spPr>
        <p:txBody>
          <a:bodyPr spcFirstLastPara="1" wrap="square" lIns="0" tIns="0" rIns="0" bIns="0" anchor="t" anchorCtr="0">
            <a:noAutofit/>
          </a:bodyPr>
          <a:lstStyle/>
          <a:p>
            <a:pPr marL="0" lvl="1" indent="0" algn="l" rtl="0">
              <a:spcBef>
                <a:spcPts val="0"/>
              </a:spcBef>
              <a:spcAft>
                <a:spcPts val="1200"/>
              </a:spcAft>
              <a:buNone/>
            </a:pPr>
            <a:r>
              <a:rPr lang="en-US">
                <a:solidFill>
                  <a:schemeClr val="dk1"/>
                </a:solidFill>
                <a:sym typeface="+mn-ea"/>
              </a:rPr>
              <a:t>1.a.ii.Pyament:</a:t>
            </a:r>
            <a:r>
              <a:rPr lang="en-GB">
                <a:solidFill>
                  <a:schemeClr val="dk1"/>
                </a:solidFill>
                <a:sym typeface="+mn-ea"/>
              </a:rPr>
              <a:t>Streaming payments</a:t>
            </a:r>
            <a:endParaRPr lang="en-GB">
              <a:solidFill>
                <a:schemeClr val="dk1"/>
              </a:solidFill>
              <a:sym typeface="+mn-ea"/>
            </a:endParaRPr>
          </a:p>
          <a:p>
            <a:pPr marL="0" lvl="1" indent="0" algn="l" rtl="0">
              <a:spcBef>
                <a:spcPts val="0"/>
              </a:spcBef>
              <a:spcAft>
                <a:spcPts val="1200"/>
              </a:spcAft>
              <a:buNone/>
            </a:pPr>
            <a:r>
              <a:rPr lang="en-GB" b="1"/>
              <a:t>Traditional System: </a:t>
            </a:r>
            <a:r>
              <a:rPr lang="en-GB"/>
              <a:t>Recurring payments or subscriptions are typically processed through banks or credit card companies, which can impose fees and require a complex setup for both parties.</a:t>
            </a:r>
            <a:endParaRPr lang="en-GB"/>
          </a:p>
          <a:p>
            <a:pPr marL="0" lvl="1" indent="0" algn="l" rtl="0">
              <a:spcBef>
                <a:spcPts val="0"/>
              </a:spcBef>
              <a:spcAft>
                <a:spcPts val="1200"/>
              </a:spcAft>
              <a:buNone/>
            </a:pPr>
            <a:endParaRPr lang="en-GB"/>
          </a:p>
          <a:p>
            <a:pPr marL="0" lvl="1" indent="0" algn="l" rtl="0">
              <a:spcBef>
                <a:spcPts val="0"/>
              </a:spcBef>
              <a:spcAft>
                <a:spcPts val="1200"/>
              </a:spcAft>
              <a:buNone/>
            </a:pPr>
            <a:r>
              <a:rPr lang="en-GB" b="1"/>
              <a:t>Bitcoin's Added Value:</a:t>
            </a:r>
            <a:endParaRPr lang="en-GB"/>
          </a:p>
          <a:p>
            <a:pPr marL="0" lvl="1" indent="0" algn="l" rtl="0">
              <a:spcBef>
                <a:spcPts val="0"/>
              </a:spcBef>
              <a:spcAft>
                <a:spcPts val="1200"/>
              </a:spcAft>
              <a:buNone/>
            </a:pPr>
            <a:r>
              <a:rPr lang="en-GB" b="1"/>
              <a:t>Micropayments:</a:t>
            </a:r>
            <a:r>
              <a:rPr lang="en-GB"/>
              <a:t> Bitcoin, especially when used with second-layer solutions like the Lightning Network, makes it economically feasible to do streaming payments or micropayments, which are continuous small payments for services, such as streaming content by the minute.</a:t>
            </a:r>
            <a:endParaRPr lang="en-GB"/>
          </a:p>
          <a:p>
            <a:pPr marL="0" lvl="1" indent="0" algn="l" rtl="0">
              <a:spcBef>
                <a:spcPts val="0"/>
              </a:spcBef>
              <a:spcAft>
                <a:spcPts val="1200"/>
              </a:spcAft>
              <a:buNone/>
            </a:pPr>
            <a:r>
              <a:rPr lang="en-GB" b="1"/>
              <a:t>Instant Settlements:</a:t>
            </a:r>
            <a:r>
              <a:rPr lang="en-GB"/>
              <a:t> Payments are settled as soon as they are made, without waiting for bank processing times.</a:t>
            </a:r>
            <a:endParaRPr lang="en-GB"/>
          </a:p>
          <a:p>
            <a:pPr marL="0" lvl="1" indent="0" algn="l" rtl="0">
              <a:spcBef>
                <a:spcPts val="0"/>
              </a:spcBef>
              <a:spcAft>
                <a:spcPts val="1200"/>
              </a:spcAft>
              <a:buNone/>
            </a:pPr>
            <a:r>
              <a:rPr lang="en-GB" b="1"/>
              <a:t>Programmability:</a:t>
            </a:r>
            <a:r>
              <a:rPr lang="en-GB"/>
              <a:t> Bitcoin allows for programmable money through scripts, enabling automated and conditional streaming payments without needing a third-party service.</a:t>
            </a:r>
            <a:endParaRPr lang="en-GB"/>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492" name="Shape 492"/>
        <p:cNvGrpSpPr/>
        <p:nvPr/>
      </p:nvGrpSpPr>
      <p:grpSpPr>
        <a:xfrm>
          <a:off x="0" y="0"/>
          <a:ext cx="0" cy="0"/>
          <a:chOff x="0" y="0"/>
          <a:chExt cx="0" cy="0"/>
        </a:xfrm>
      </p:grpSpPr>
      <p:sp>
        <p:nvSpPr>
          <p:cNvPr id="494" name="Google Shape;494;p52"/>
          <p:cNvSpPr txBox="1"/>
          <p:nvPr>
            <p:ph type="title"/>
          </p:nvPr>
        </p:nvSpPr>
        <p:spPr>
          <a:xfrm>
            <a:off x="457200" y="457200"/>
            <a:ext cx="7315200" cy="5028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GB"/>
              <a:t>Assignment</a:t>
            </a:r>
            <a:r>
              <a:rPr lang="en-US" altLang="en-GB"/>
              <a:t>:1.</a:t>
            </a:r>
            <a:r>
              <a:rPr lang="en-GB">
                <a:sym typeface="+mn-ea"/>
              </a:rPr>
              <a:t>Bitcoin use cases: For each use case, explain the added value of Bitcoin technology compared to existing solutions.</a:t>
            </a:r>
            <a:br>
              <a:rPr>
                <a:solidFill>
                  <a:schemeClr val="dk1"/>
                </a:solidFill>
              </a:rPr>
            </a:br>
            <a:br>
              <a:rPr b="1">
                <a:solidFill>
                  <a:schemeClr val="dk1"/>
                </a:solidFill>
              </a:rPr>
            </a:br>
            <a:endParaRPr lang="en-GB"/>
          </a:p>
        </p:txBody>
      </p:sp>
      <p:sp>
        <p:nvSpPr>
          <p:cNvPr id="495" name="Google Shape;495;p52"/>
          <p:cNvSpPr txBox="1"/>
          <p:nvPr>
            <p:ph type="body" idx="1"/>
          </p:nvPr>
        </p:nvSpPr>
        <p:spPr>
          <a:xfrm>
            <a:off x="457200" y="960000"/>
            <a:ext cx="7315200" cy="3730800"/>
          </a:xfrm>
          <a:prstGeom prst="rect">
            <a:avLst/>
          </a:prstGeom>
        </p:spPr>
        <p:txBody>
          <a:bodyPr spcFirstLastPara="1" wrap="square" lIns="0" tIns="0" rIns="0" bIns="0" anchor="t" anchorCtr="0">
            <a:noAutofit/>
          </a:bodyPr>
          <a:lstStyle/>
          <a:p>
            <a:pPr marL="0" lvl="1" indent="0" algn="l" rtl="0">
              <a:spcBef>
                <a:spcPts val="0"/>
              </a:spcBef>
              <a:spcAft>
                <a:spcPts val="1200"/>
              </a:spcAft>
              <a:buNone/>
            </a:pPr>
            <a:r>
              <a:rPr lang="en-US">
                <a:solidFill>
                  <a:schemeClr val="dk1"/>
                </a:solidFill>
                <a:sym typeface="+mn-ea"/>
              </a:rPr>
              <a:t>1.a.iii.Pyament:</a:t>
            </a:r>
            <a:r>
              <a:rPr lang="en-GB">
                <a:solidFill>
                  <a:schemeClr val="dk1"/>
                </a:solidFill>
                <a:sym typeface="+mn-ea"/>
              </a:rPr>
              <a:t>Privacy-focused transactions</a:t>
            </a:r>
            <a:endParaRPr>
              <a:solidFill>
                <a:schemeClr val="dk1"/>
              </a:solidFill>
            </a:endParaRPr>
          </a:p>
          <a:p>
            <a:pPr marL="0" lvl="0" indent="0" algn="l" rtl="0">
              <a:spcBef>
                <a:spcPts val="0"/>
              </a:spcBef>
              <a:spcAft>
                <a:spcPts val="1200"/>
              </a:spcAft>
              <a:buNone/>
            </a:pPr>
            <a:r>
              <a:rPr lang="en-GB" b="1"/>
              <a:t>Traditional System:</a:t>
            </a:r>
            <a:r>
              <a:rPr lang="en-GB"/>
              <a:t> Banks and financial institutions must comply with KYC (Know Your Customer) and AML (Anti-Money Laundering) regulations, which means that users' financial transactions are not private.</a:t>
            </a:r>
            <a:endParaRPr lang="en-GB"/>
          </a:p>
          <a:p>
            <a:pPr marL="0" lvl="0" indent="0" algn="l" rtl="0">
              <a:spcBef>
                <a:spcPts val="0"/>
              </a:spcBef>
              <a:spcAft>
                <a:spcPts val="1200"/>
              </a:spcAft>
              <a:buNone/>
            </a:pPr>
            <a:endParaRPr lang="en-GB"/>
          </a:p>
          <a:p>
            <a:pPr marL="0" lvl="0" indent="0" algn="l" rtl="0">
              <a:spcBef>
                <a:spcPts val="0"/>
              </a:spcBef>
              <a:spcAft>
                <a:spcPts val="1200"/>
              </a:spcAft>
              <a:buNone/>
            </a:pPr>
            <a:r>
              <a:rPr lang="en-GB" b="1"/>
              <a:t>Bitcoin's Added Value:</a:t>
            </a:r>
            <a:endParaRPr lang="en-GB"/>
          </a:p>
          <a:p>
            <a:pPr marL="0" lvl="0" indent="0" algn="l" rtl="0">
              <a:spcBef>
                <a:spcPts val="0"/>
              </a:spcBef>
              <a:spcAft>
                <a:spcPts val="1200"/>
              </a:spcAft>
              <a:buNone/>
            </a:pPr>
            <a:r>
              <a:rPr lang="en-GB" b="1"/>
              <a:t>Pseudonymity: </a:t>
            </a:r>
            <a:r>
              <a:rPr lang="en-GB"/>
              <a:t>Bitcoin transactions are pseudonymous; they do not directly reveal the identity of the transacting parties, although transactions are public on the blockchain.</a:t>
            </a:r>
            <a:endParaRPr lang="en-GB"/>
          </a:p>
          <a:p>
            <a:pPr marL="0" lvl="0" indent="0" algn="l" rtl="0">
              <a:spcBef>
                <a:spcPts val="0"/>
              </a:spcBef>
              <a:spcAft>
                <a:spcPts val="1200"/>
              </a:spcAft>
              <a:buNone/>
            </a:pPr>
            <a:r>
              <a:rPr lang="en-GB" b="1"/>
              <a:t>Control over Personal Data:</a:t>
            </a:r>
            <a:r>
              <a:rPr lang="en-GB"/>
              <a:t> Users have more control over their personal data as they do not need to share it with banks or other institutions when transacting.</a:t>
            </a:r>
            <a:endParaRPr lang="en-GB"/>
          </a:p>
          <a:p>
            <a:pPr marL="0" lvl="0" indent="0" algn="l" rtl="0">
              <a:spcBef>
                <a:spcPts val="0"/>
              </a:spcBef>
              <a:spcAft>
                <a:spcPts val="1200"/>
              </a:spcAft>
              <a:buNone/>
            </a:pPr>
            <a:r>
              <a:rPr lang="en-GB" b="1"/>
              <a:t>Enhanced Privacy Options: </a:t>
            </a:r>
            <a:r>
              <a:rPr lang="en-GB"/>
              <a:t>There are additional privacy-focused tools and methods available in the Bitcoin ecosystem, like mixing services and privacy-focused wallets that can increase transaction privacy.</a:t>
            </a:r>
            <a:endParaRPr lang="en-GB"/>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492" name="Shape 492"/>
        <p:cNvGrpSpPr/>
        <p:nvPr/>
      </p:nvGrpSpPr>
      <p:grpSpPr>
        <a:xfrm>
          <a:off x="0" y="0"/>
          <a:ext cx="0" cy="0"/>
          <a:chOff x="0" y="0"/>
          <a:chExt cx="0" cy="0"/>
        </a:xfrm>
      </p:grpSpPr>
      <p:sp>
        <p:nvSpPr>
          <p:cNvPr id="494" name="Google Shape;494;p52"/>
          <p:cNvSpPr txBox="1"/>
          <p:nvPr>
            <p:ph type="title"/>
          </p:nvPr>
        </p:nvSpPr>
        <p:spPr>
          <a:xfrm>
            <a:off x="457200" y="457200"/>
            <a:ext cx="7315200" cy="5028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GB"/>
              <a:t>Assignment</a:t>
            </a:r>
            <a:r>
              <a:rPr lang="en-US" altLang="en-GB"/>
              <a:t>:1.</a:t>
            </a:r>
            <a:r>
              <a:rPr lang="en-GB">
                <a:sym typeface="+mn-ea"/>
              </a:rPr>
              <a:t>Bitcoin use cases: For each use case, explain the added value of Bitcoin technology compared to existing solutions.</a:t>
            </a:r>
            <a:br>
              <a:rPr>
                <a:solidFill>
                  <a:schemeClr val="dk1"/>
                </a:solidFill>
              </a:rPr>
            </a:br>
            <a:br>
              <a:rPr b="1">
                <a:solidFill>
                  <a:schemeClr val="dk1"/>
                </a:solidFill>
              </a:rPr>
            </a:br>
            <a:endParaRPr lang="en-GB"/>
          </a:p>
        </p:txBody>
      </p:sp>
      <p:sp>
        <p:nvSpPr>
          <p:cNvPr id="495" name="Google Shape;495;p52"/>
          <p:cNvSpPr txBox="1"/>
          <p:nvPr>
            <p:ph type="body" idx="1"/>
          </p:nvPr>
        </p:nvSpPr>
        <p:spPr>
          <a:xfrm>
            <a:off x="457200" y="960000"/>
            <a:ext cx="7315200" cy="3730800"/>
          </a:xfrm>
          <a:prstGeom prst="rect">
            <a:avLst/>
          </a:prstGeom>
        </p:spPr>
        <p:txBody>
          <a:bodyPr spcFirstLastPara="1" wrap="square" lIns="0" tIns="0" rIns="0" bIns="0" anchor="t" anchorCtr="0">
            <a:noAutofit/>
          </a:bodyPr>
          <a:lstStyle/>
          <a:p>
            <a:pPr marL="0" lvl="1" indent="0" algn="l" rtl="0">
              <a:spcBef>
                <a:spcPts val="0"/>
              </a:spcBef>
              <a:spcAft>
                <a:spcPts val="1200"/>
              </a:spcAft>
              <a:buNone/>
            </a:pPr>
            <a:r>
              <a:rPr lang="en-US">
                <a:solidFill>
                  <a:schemeClr val="dk1"/>
                </a:solidFill>
                <a:sym typeface="+mn-ea"/>
              </a:rPr>
              <a:t>1.b.Store of value</a:t>
            </a:r>
            <a:endParaRPr lang="en-US">
              <a:solidFill>
                <a:schemeClr val="dk1"/>
              </a:solidFill>
              <a:sym typeface="+mn-ea"/>
            </a:endParaRPr>
          </a:p>
          <a:p>
            <a:pPr marL="0" lvl="0" indent="0" algn="l" rtl="0">
              <a:spcBef>
                <a:spcPts val="0"/>
              </a:spcBef>
              <a:spcAft>
                <a:spcPts val="1200"/>
              </a:spcAft>
              <a:buNone/>
            </a:pPr>
            <a:r>
              <a:rPr lang="en-GB" b="1"/>
              <a:t>Traditional System:</a:t>
            </a:r>
            <a:r>
              <a:rPr lang="en-GB"/>
              <a:t> Gold and other precious metals have historically been the store of value, but they are not easily divisible or transferable, and physical storage can be challenging and expensive.</a:t>
            </a:r>
            <a:endParaRPr lang="en-GB"/>
          </a:p>
          <a:p>
            <a:pPr marL="0" lvl="0" indent="0" algn="l" rtl="0">
              <a:spcBef>
                <a:spcPts val="0"/>
              </a:spcBef>
              <a:spcAft>
                <a:spcPts val="1200"/>
              </a:spcAft>
              <a:buNone/>
            </a:pPr>
            <a:endParaRPr lang="en-GB"/>
          </a:p>
          <a:p>
            <a:pPr marL="0" lvl="0" indent="0" algn="l" rtl="0">
              <a:spcBef>
                <a:spcPts val="0"/>
              </a:spcBef>
              <a:spcAft>
                <a:spcPts val="1200"/>
              </a:spcAft>
              <a:buNone/>
            </a:pPr>
            <a:r>
              <a:rPr lang="en-GB" b="1"/>
              <a:t>Bitcoin's Added Value:</a:t>
            </a:r>
            <a:r>
              <a:rPr lang="en-GB"/>
              <a:t> Often referred to as "digital gold," Bitcoin provides a modern alternative that is easily transferable, divisible, and can be stored securely and privately, making it accessible for store of value purposes globally.</a:t>
            </a:r>
            <a:endParaRPr lang="en-GB"/>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492" name="Shape 492"/>
        <p:cNvGrpSpPr/>
        <p:nvPr/>
      </p:nvGrpSpPr>
      <p:grpSpPr>
        <a:xfrm>
          <a:off x="0" y="0"/>
          <a:ext cx="0" cy="0"/>
          <a:chOff x="0" y="0"/>
          <a:chExt cx="0" cy="0"/>
        </a:xfrm>
      </p:grpSpPr>
      <p:sp>
        <p:nvSpPr>
          <p:cNvPr id="494" name="Google Shape;494;p52"/>
          <p:cNvSpPr txBox="1"/>
          <p:nvPr>
            <p:ph type="title"/>
          </p:nvPr>
        </p:nvSpPr>
        <p:spPr>
          <a:xfrm>
            <a:off x="457200" y="457200"/>
            <a:ext cx="7315200" cy="5028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GB"/>
              <a:t>Assignment</a:t>
            </a:r>
            <a:r>
              <a:rPr lang="en-US" altLang="en-GB"/>
              <a:t>:1.</a:t>
            </a:r>
            <a:r>
              <a:rPr lang="en-GB">
                <a:sym typeface="+mn-ea"/>
              </a:rPr>
              <a:t>Bitcoin use cases: For each use case, explain the added value of Bitcoin technology compared to existing solutions.</a:t>
            </a:r>
            <a:br>
              <a:rPr>
                <a:solidFill>
                  <a:schemeClr val="dk1"/>
                </a:solidFill>
              </a:rPr>
            </a:br>
            <a:br>
              <a:rPr b="1">
                <a:solidFill>
                  <a:schemeClr val="dk1"/>
                </a:solidFill>
              </a:rPr>
            </a:br>
            <a:endParaRPr lang="en-GB"/>
          </a:p>
        </p:txBody>
      </p:sp>
      <p:sp>
        <p:nvSpPr>
          <p:cNvPr id="495" name="Google Shape;495;p52"/>
          <p:cNvSpPr txBox="1"/>
          <p:nvPr>
            <p:ph type="body" idx="1"/>
          </p:nvPr>
        </p:nvSpPr>
        <p:spPr>
          <a:xfrm>
            <a:off x="457200" y="960000"/>
            <a:ext cx="7315200" cy="3730800"/>
          </a:xfrm>
          <a:prstGeom prst="rect">
            <a:avLst/>
          </a:prstGeom>
        </p:spPr>
        <p:txBody>
          <a:bodyPr spcFirstLastPara="1" wrap="square" lIns="0" tIns="0" rIns="0" bIns="0" anchor="t" anchorCtr="0">
            <a:noAutofit/>
          </a:bodyPr>
          <a:lstStyle/>
          <a:p>
            <a:pPr marL="0" lvl="1" indent="0" algn="l" rtl="0">
              <a:spcBef>
                <a:spcPts val="0"/>
              </a:spcBef>
              <a:spcAft>
                <a:spcPts val="1200"/>
              </a:spcAft>
              <a:buNone/>
            </a:pPr>
            <a:r>
              <a:rPr lang="en-US">
                <a:solidFill>
                  <a:schemeClr val="dk1"/>
                </a:solidFill>
                <a:sym typeface="+mn-ea"/>
              </a:rPr>
              <a:t>1.c.Financial inclusion (“banking the unbanked”)</a:t>
            </a:r>
            <a:endParaRPr lang="en-US">
              <a:solidFill>
                <a:schemeClr val="dk1"/>
              </a:solidFill>
              <a:sym typeface="+mn-ea"/>
            </a:endParaRPr>
          </a:p>
          <a:p>
            <a:pPr marL="0" lvl="0" indent="0" algn="l" rtl="0">
              <a:spcBef>
                <a:spcPts val="0"/>
              </a:spcBef>
              <a:spcAft>
                <a:spcPts val="1200"/>
              </a:spcAft>
              <a:buNone/>
            </a:pPr>
            <a:r>
              <a:rPr lang="en-GB" b="1"/>
              <a:t>Traditional System: </a:t>
            </a:r>
            <a:r>
              <a:rPr lang="en-GB"/>
              <a:t>Traditional banking requires physical infrastructure and documentation that may not be accessible to everyone, leaving a significant portion of the global population unbanked.</a:t>
            </a:r>
            <a:endParaRPr lang="en-GB"/>
          </a:p>
          <a:p>
            <a:pPr marL="0" lvl="0" indent="0" algn="l" rtl="0">
              <a:spcBef>
                <a:spcPts val="0"/>
              </a:spcBef>
              <a:spcAft>
                <a:spcPts val="1200"/>
              </a:spcAft>
              <a:buNone/>
            </a:pPr>
            <a:endParaRPr lang="en-GB"/>
          </a:p>
          <a:p>
            <a:pPr marL="0" lvl="0" indent="0" algn="l" rtl="0">
              <a:spcBef>
                <a:spcPts val="0"/>
              </a:spcBef>
              <a:spcAft>
                <a:spcPts val="1200"/>
              </a:spcAft>
              <a:buNone/>
            </a:pPr>
            <a:r>
              <a:rPr lang="en-GB" b="1"/>
              <a:t>Bitcoin's Added Value:</a:t>
            </a:r>
            <a:r>
              <a:rPr lang="en-GB"/>
              <a:t> Bitcoin requires only an internet connection and a digital wallet, offering financial services to those without access to traditional banking. This includes the ability to save, send, and receive funds.</a:t>
            </a:r>
            <a:endParaRPr lang="en-GB"/>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492" name="Shape 492"/>
        <p:cNvGrpSpPr/>
        <p:nvPr/>
      </p:nvGrpSpPr>
      <p:grpSpPr>
        <a:xfrm>
          <a:off x="0" y="0"/>
          <a:ext cx="0" cy="0"/>
          <a:chOff x="0" y="0"/>
          <a:chExt cx="0" cy="0"/>
        </a:xfrm>
      </p:grpSpPr>
      <p:sp>
        <p:nvSpPr>
          <p:cNvPr id="494" name="Google Shape;494;p52"/>
          <p:cNvSpPr txBox="1"/>
          <p:nvPr>
            <p:ph type="title"/>
          </p:nvPr>
        </p:nvSpPr>
        <p:spPr>
          <a:xfrm>
            <a:off x="457200" y="457200"/>
            <a:ext cx="7315200" cy="5028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GB"/>
              <a:t>Assignment</a:t>
            </a:r>
            <a:r>
              <a:rPr lang="en-US" altLang="en-GB"/>
              <a:t>:1.</a:t>
            </a:r>
            <a:r>
              <a:rPr lang="en-GB">
                <a:sym typeface="+mn-ea"/>
              </a:rPr>
              <a:t>Bitcoin use cases: For each use case, explain the added value of Bitcoin technology compared to existing solutions.</a:t>
            </a:r>
            <a:br>
              <a:rPr>
                <a:solidFill>
                  <a:schemeClr val="dk1"/>
                </a:solidFill>
              </a:rPr>
            </a:br>
            <a:br>
              <a:rPr b="1">
                <a:solidFill>
                  <a:schemeClr val="dk1"/>
                </a:solidFill>
              </a:rPr>
            </a:br>
            <a:endParaRPr lang="en-GB"/>
          </a:p>
        </p:txBody>
      </p:sp>
      <p:sp>
        <p:nvSpPr>
          <p:cNvPr id="495" name="Google Shape;495;p52"/>
          <p:cNvSpPr txBox="1"/>
          <p:nvPr>
            <p:ph type="body" idx="1"/>
          </p:nvPr>
        </p:nvSpPr>
        <p:spPr>
          <a:xfrm>
            <a:off x="457200" y="960000"/>
            <a:ext cx="7315200" cy="3730800"/>
          </a:xfrm>
          <a:prstGeom prst="rect">
            <a:avLst/>
          </a:prstGeom>
        </p:spPr>
        <p:txBody>
          <a:bodyPr spcFirstLastPara="1" wrap="square" lIns="0" tIns="0" rIns="0" bIns="0" anchor="t" anchorCtr="0">
            <a:noAutofit/>
          </a:bodyPr>
          <a:lstStyle/>
          <a:p>
            <a:pPr marL="0" lvl="1" indent="0" algn="l" rtl="0">
              <a:spcBef>
                <a:spcPts val="0"/>
              </a:spcBef>
              <a:spcAft>
                <a:spcPts val="1200"/>
              </a:spcAft>
              <a:buNone/>
            </a:pPr>
            <a:r>
              <a:rPr lang="en-US">
                <a:solidFill>
                  <a:schemeClr val="dk1"/>
                </a:solidFill>
                <a:sym typeface="+mn-ea"/>
              </a:rPr>
              <a:t>1.d.Digital bearer instrument</a:t>
            </a:r>
            <a:endParaRPr lang="en-US">
              <a:solidFill>
                <a:schemeClr val="dk1"/>
              </a:solidFill>
              <a:sym typeface="+mn-ea"/>
            </a:endParaRPr>
          </a:p>
          <a:p>
            <a:pPr marL="0" lvl="0" indent="0" algn="l" rtl="0">
              <a:spcBef>
                <a:spcPts val="0"/>
              </a:spcBef>
              <a:spcAft>
                <a:spcPts val="1200"/>
              </a:spcAft>
              <a:buNone/>
            </a:pPr>
            <a:r>
              <a:rPr lang="en-GB" b="1"/>
              <a:t>Traditional System:</a:t>
            </a:r>
            <a:r>
              <a:rPr lang="en-GB"/>
              <a:t> Bearer instruments in the traditional sense (like bearer bonds) are not common due to security and regulatory issues.</a:t>
            </a:r>
            <a:endParaRPr lang="en-GB"/>
          </a:p>
          <a:p>
            <a:pPr marL="0" lvl="0" indent="0" algn="l" rtl="0">
              <a:spcBef>
                <a:spcPts val="0"/>
              </a:spcBef>
              <a:spcAft>
                <a:spcPts val="1200"/>
              </a:spcAft>
              <a:buNone/>
            </a:pPr>
            <a:endParaRPr lang="en-GB"/>
          </a:p>
          <a:p>
            <a:pPr marL="0" lvl="0" indent="0" algn="l" rtl="0">
              <a:spcBef>
                <a:spcPts val="0"/>
              </a:spcBef>
              <a:spcAft>
                <a:spcPts val="1200"/>
              </a:spcAft>
              <a:buNone/>
            </a:pPr>
            <a:r>
              <a:rPr lang="en-GB" b="1"/>
              <a:t>Bitcoin's Added Value: </a:t>
            </a:r>
            <a:r>
              <a:rPr lang="en-GB"/>
              <a:t>Bitcoin acts as a digital bearer instrument where the holder of the private keys controls the associated bitcoins. It is secure, transferable, and resistant to censorship.</a:t>
            </a:r>
            <a:endParaRPr lang="en-GB"/>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492" name="Shape 492"/>
        <p:cNvGrpSpPr/>
        <p:nvPr/>
      </p:nvGrpSpPr>
      <p:grpSpPr>
        <a:xfrm>
          <a:off x="0" y="0"/>
          <a:ext cx="0" cy="0"/>
          <a:chOff x="0" y="0"/>
          <a:chExt cx="0" cy="0"/>
        </a:xfrm>
      </p:grpSpPr>
      <p:sp>
        <p:nvSpPr>
          <p:cNvPr id="494" name="Google Shape;494;p52"/>
          <p:cNvSpPr txBox="1"/>
          <p:nvPr>
            <p:ph type="title"/>
          </p:nvPr>
        </p:nvSpPr>
        <p:spPr>
          <a:xfrm>
            <a:off x="457200" y="457200"/>
            <a:ext cx="7315200" cy="5028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GB"/>
              <a:t>Assignment</a:t>
            </a:r>
            <a:r>
              <a:rPr lang="en-US" altLang="en-GB"/>
              <a:t>:1.</a:t>
            </a:r>
            <a:r>
              <a:rPr lang="en-GB">
                <a:sym typeface="+mn-ea"/>
              </a:rPr>
              <a:t>Bitcoin use cases: For each use case, explain the added value of Bitcoin technology compared to existing solutions.</a:t>
            </a:r>
            <a:br>
              <a:rPr>
                <a:solidFill>
                  <a:schemeClr val="dk1"/>
                </a:solidFill>
              </a:rPr>
            </a:br>
            <a:br>
              <a:rPr b="1">
                <a:solidFill>
                  <a:schemeClr val="dk1"/>
                </a:solidFill>
              </a:rPr>
            </a:br>
            <a:endParaRPr lang="en-GB"/>
          </a:p>
        </p:txBody>
      </p:sp>
      <p:sp>
        <p:nvSpPr>
          <p:cNvPr id="495" name="Google Shape;495;p52"/>
          <p:cNvSpPr txBox="1"/>
          <p:nvPr>
            <p:ph type="body" idx="1"/>
          </p:nvPr>
        </p:nvSpPr>
        <p:spPr>
          <a:xfrm>
            <a:off x="457200" y="960000"/>
            <a:ext cx="7315200" cy="3730800"/>
          </a:xfrm>
          <a:prstGeom prst="rect">
            <a:avLst/>
          </a:prstGeom>
        </p:spPr>
        <p:txBody>
          <a:bodyPr spcFirstLastPara="1" wrap="square" lIns="0" tIns="0" rIns="0" bIns="0" anchor="t" anchorCtr="0">
            <a:noAutofit/>
          </a:bodyPr>
          <a:lstStyle/>
          <a:p>
            <a:pPr marL="0" lvl="1" indent="0" algn="l" rtl="0">
              <a:spcBef>
                <a:spcPts val="0"/>
              </a:spcBef>
              <a:spcAft>
                <a:spcPts val="1200"/>
              </a:spcAft>
              <a:buNone/>
            </a:pPr>
            <a:r>
              <a:rPr lang="en-US">
                <a:solidFill>
                  <a:schemeClr val="dk1"/>
                </a:solidFill>
                <a:sym typeface="+mn-ea"/>
              </a:rPr>
              <a:t>1.e.</a:t>
            </a:r>
            <a:r>
              <a:rPr lang="en-GB">
                <a:solidFill>
                  <a:schemeClr val="dk1"/>
                </a:solidFill>
                <a:sym typeface="+mn-ea"/>
              </a:rPr>
              <a:t>Ordinals NFTs</a:t>
            </a:r>
            <a:endParaRPr lang="en-US">
              <a:solidFill>
                <a:schemeClr val="dk1"/>
              </a:solidFill>
              <a:sym typeface="+mn-ea"/>
            </a:endParaRPr>
          </a:p>
          <a:p>
            <a:pPr marL="0" lvl="0" indent="0" algn="l" rtl="0">
              <a:spcBef>
                <a:spcPts val="0"/>
              </a:spcBef>
              <a:spcAft>
                <a:spcPts val="1200"/>
              </a:spcAft>
              <a:buNone/>
            </a:pPr>
            <a:r>
              <a:rPr lang="en-GB" b="1"/>
              <a:t>Traditional System:</a:t>
            </a:r>
            <a:r>
              <a:rPr lang="en-GB"/>
              <a:t> NFTs are typically associated with blockchains like Ethereum, and their creation and transfer involve complex smart contract interactions.</a:t>
            </a:r>
            <a:endParaRPr lang="en-GB"/>
          </a:p>
          <a:p>
            <a:pPr marL="0" lvl="0" indent="0" algn="l" rtl="0">
              <a:spcBef>
                <a:spcPts val="0"/>
              </a:spcBef>
              <a:spcAft>
                <a:spcPts val="1200"/>
              </a:spcAft>
              <a:buNone/>
            </a:pPr>
            <a:endParaRPr lang="en-GB"/>
          </a:p>
          <a:p>
            <a:pPr marL="0" lvl="0" indent="0" algn="l" rtl="0">
              <a:spcBef>
                <a:spcPts val="0"/>
              </a:spcBef>
              <a:spcAft>
                <a:spcPts val="1200"/>
              </a:spcAft>
              <a:buNone/>
            </a:pPr>
            <a:r>
              <a:rPr lang="en-GB" b="1"/>
              <a:t>Bitcoin's Added Value: </a:t>
            </a:r>
            <a:r>
              <a:rPr lang="en-GB"/>
              <a:t>Bitcoin Ordinals inscribe satoshis (the smallest unit of bitcoin) with unique data, turning them into non-fungible tokens. This leverages Bitcoin's security and robustness for NFTs without the need for smart contracts, albeit in a more primitive form compared to other blockchains designed for complex NFT interactions.</a:t>
            </a:r>
            <a:endParaRPr lang="en-GB"/>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492" name="Shape 492"/>
        <p:cNvGrpSpPr/>
        <p:nvPr/>
      </p:nvGrpSpPr>
      <p:grpSpPr>
        <a:xfrm>
          <a:off x="0" y="0"/>
          <a:ext cx="0" cy="0"/>
          <a:chOff x="0" y="0"/>
          <a:chExt cx="0" cy="0"/>
        </a:xfrm>
      </p:grpSpPr>
      <p:sp>
        <p:nvSpPr>
          <p:cNvPr id="494" name="Google Shape;494;p52"/>
          <p:cNvSpPr txBox="1"/>
          <p:nvPr>
            <p:ph type="title"/>
          </p:nvPr>
        </p:nvSpPr>
        <p:spPr>
          <a:xfrm>
            <a:off x="457200" y="457200"/>
            <a:ext cx="7315200" cy="5028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GB"/>
              <a:t>Assignment</a:t>
            </a:r>
            <a:r>
              <a:rPr lang="en-US" altLang="en-GB"/>
              <a:t>:2.</a:t>
            </a:r>
            <a:r>
              <a:rPr lang="en-GB">
                <a:sym typeface="+mn-ea"/>
              </a:rPr>
              <a:t>What’s the future of Bitcoin?</a:t>
            </a:r>
            <a:br>
              <a:rPr>
                <a:solidFill>
                  <a:schemeClr val="dk1"/>
                </a:solidFill>
              </a:rPr>
            </a:br>
            <a:br>
              <a:rPr b="1">
                <a:solidFill>
                  <a:schemeClr val="dk1"/>
                </a:solidFill>
              </a:rPr>
            </a:br>
            <a:endParaRPr lang="en-GB"/>
          </a:p>
        </p:txBody>
      </p:sp>
      <p:sp>
        <p:nvSpPr>
          <p:cNvPr id="495" name="Google Shape;495;p52"/>
          <p:cNvSpPr txBox="1"/>
          <p:nvPr>
            <p:ph type="body" idx="1"/>
          </p:nvPr>
        </p:nvSpPr>
        <p:spPr>
          <a:xfrm>
            <a:off x="457200" y="960000"/>
            <a:ext cx="7315200" cy="3730800"/>
          </a:xfrm>
          <a:prstGeom prst="rect">
            <a:avLst/>
          </a:prstGeom>
        </p:spPr>
        <p:txBody>
          <a:bodyPr spcFirstLastPara="1" wrap="square" lIns="0" tIns="0" rIns="0" bIns="0" anchor="t" anchorCtr="0">
            <a:noAutofit/>
          </a:bodyPr>
          <a:lstStyle/>
          <a:p>
            <a:pPr marL="0" lvl="1" indent="0" algn="l" rtl="0">
              <a:spcBef>
                <a:spcPts val="0"/>
              </a:spcBef>
              <a:spcAft>
                <a:spcPts val="1200"/>
              </a:spcAft>
              <a:buNone/>
            </a:pPr>
            <a:r>
              <a:rPr lang="en-US">
                <a:solidFill>
                  <a:schemeClr val="dk1"/>
                </a:solidFill>
                <a:sym typeface="+mn-ea"/>
              </a:rPr>
              <a:t>1.a.</a:t>
            </a:r>
            <a:r>
              <a:rPr lang="en-GB">
                <a:solidFill>
                  <a:schemeClr val="dk1"/>
                </a:solidFill>
                <a:sym typeface="+mn-ea"/>
              </a:rPr>
              <a:t>Try to briefly sketch the future of Bitcoin and its use cases.</a:t>
            </a:r>
            <a:endParaRPr lang="en-US">
              <a:solidFill>
                <a:schemeClr val="dk1"/>
              </a:solidFill>
              <a:sym typeface="+mn-ea"/>
            </a:endParaRPr>
          </a:p>
          <a:p>
            <a:pPr marL="0" lvl="0" indent="0" algn="l" rtl="0">
              <a:spcBef>
                <a:spcPts val="0"/>
              </a:spcBef>
              <a:spcAft>
                <a:spcPts val="1200"/>
              </a:spcAft>
              <a:buNone/>
            </a:pPr>
            <a:r>
              <a:rPr lang="en-GB" b="1"/>
              <a:t>Potential Future and Use Cases:</a:t>
            </a:r>
            <a:endParaRPr lang="en-GB" b="1"/>
          </a:p>
          <a:p>
            <a:pPr marL="0" lvl="0" indent="0" algn="l" rtl="0">
              <a:spcBef>
                <a:spcPts val="0"/>
              </a:spcBef>
              <a:spcAft>
                <a:spcPts val="1200"/>
              </a:spcAft>
              <a:buNone/>
            </a:pPr>
            <a:r>
              <a:rPr lang="en-US" altLang="en-GB" b="1"/>
              <a:t>1.</a:t>
            </a:r>
            <a:r>
              <a:rPr lang="en-GB" b="1"/>
              <a:t>Mainstream Adoption: </a:t>
            </a:r>
            <a:r>
              <a:rPr lang="en-GB"/>
              <a:t>Bitcoin could become more widely accepted as a form of payment, not just for online transactions but also in brick-and-mortar stores, much like credit cards.</a:t>
            </a:r>
            <a:endParaRPr lang="en-GB"/>
          </a:p>
          <a:p>
            <a:pPr marL="0" lvl="0" indent="0" algn="l" rtl="0">
              <a:spcBef>
                <a:spcPts val="0"/>
              </a:spcBef>
              <a:spcAft>
                <a:spcPts val="1200"/>
              </a:spcAft>
              <a:buNone/>
            </a:pPr>
            <a:r>
              <a:rPr lang="en-US" altLang="en-GB" b="1"/>
              <a:t>2.</a:t>
            </a:r>
            <a:r>
              <a:rPr lang="en-GB" b="1"/>
              <a:t>Store of Value:</a:t>
            </a:r>
            <a:r>
              <a:rPr lang="en-GB"/>
              <a:t> Bitcoin is often referred to as "digital gold" and may continue to be used as a hedge against inflation and currency devaluation, especially in countries with unstable economies.</a:t>
            </a:r>
            <a:endParaRPr lang="en-GB"/>
          </a:p>
          <a:p>
            <a:pPr marL="0" lvl="0" indent="0" algn="l" rtl="0">
              <a:spcBef>
                <a:spcPts val="0"/>
              </a:spcBef>
              <a:spcAft>
                <a:spcPts val="1200"/>
              </a:spcAft>
              <a:buNone/>
            </a:pPr>
            <a:r>
              <a:rPr lang="en-US" altLang="en-GB" b="1"/>
              <a:t>3.</a:t>
            </a:r>
            <a:r>
              <a:rPr lang="en-GB" b="1"/>
              <a:t>Remittance and Cross-Border Transactions: </a:t>
            </a:r>
            <a:r>
              <a:rPr lang="en-GB"/>
              <a:t>Bitcoin could streamline remittances, allowing for instant and low-cost international transfers, beneficial for global workforces and expatriates.</a:t>
            </a:r>
            <a:endParaRPr lang="en-GB"/>
          </a:p>
          <a:p>
            <a:pPr marL="0" lvl="0" indent="0" algn="l" rtl="0">
              <a:spcBef>
                <a:spcPts val="0"/>
              </a:spcBef>
              <a:spcAft>
                <a:spcPts val="1200"/>
              </a:spcAft>
              <a:buNone/>
            </a:pPr>
            <a:r>
              <a:rPr lang="en-US" altLang="en-GB" b="1"/>
              <a:t>4.</a:t>
            </a:r>
            <a:r>
              <a:rPr lang="en-GB" b="1"/>
              <a:t>Financial Inclusion: </a:t>
            </a:r>
            <a:r>
              <a:rPr lang="en-GB"/>
              <a:t>Bitcoin might play a crucial role in providing financial services to the unbanked population, thus democratizing access to the global economy.</a:t>
            </a:r>
            <a:endParaRPr lang="en-GB"/>
          </a:p>
          <a:p>
            <a:pPr marL="0" lvl="0" indent="0" algn="l" rtl="0">
              <a:spcBef>
                <a:spcPts val="0"/>
              </a:spcBef>
              <a:spcAft>
                <a:spcPts val="1200"/>
              </a:spcAft>
              <a:buNone/>
            </a:pPr>
            <a:r>
              <a:rPr lang="en-US" altLang="en-GB" b="1"/>
              <a:t>5.</a:t>
            </a:r>
            <a:r>
              <a:rPr lang="en-GB" b="1"/>
              <a:t>Smart Property and Tokenization:</a:t>
            </a:r>
            <a:r>
              <a:rPr lang="en-GB"/>
              <a:t> The technology behind Bitcoin, the blockchain, could be used to create smart property and facilitate the tokenization of real-world assets, enabling easier and more secure transfer of ownership.</a:t>
            </a:r>
            <a:endParaRPr lang="en-GB"/>
          </a:p>
          <a:p>
            <a:pPr marL="0" lvl="0" indent="0" algn="l" rtl="0">
              <a:spcBef>
                <a:spcPts val="0"/>
              </a:spcBef>
              <a:spcAft>
                <a:spcPts val="1200"/>
              </a:spcAft>
              <a:buNone/>
            </a:pPr>
            <a:endParaRPr lang="en-GB"/>
          </a:p>
          <a:p>
            <a:pPr marL="0" lvl="0" indent="0" algn="l" rtl="0">
              <a:spcBef>
                <a:spcPts val="0"/>
              </a:spcBef>
              <a:spcAft>
                <a:spcPts val="1200"/>
              </a:spcAft>
              <a:buNone/>
            </a:pPr>
            <a:endParaRPr lang="en-GB"/>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8286</Words>
  <Application>WPS Presentation</Application>
  <PresentationFormat/>
  <Paragraphs>104</Paragraphs>
  <Slides>11</Slides>
  <Notes>0</Notes>
  <HiddenSlides>0</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11</vt:i4>
      </vt:variant>
    </vt:vector>
  </HeadingPairs>
  <TitlesOfParts>
    <vt:vector size="26" baseType="lpstr">
      <vt:lpstr>Arial</vt:lpstr>
      <vt:lpstr>SimSun</vt:lpstr>
      <vt:lpstr>Wingdings</vt:lpstr>
      <vt:lpstr>Arial</vt:lpstr>
      <vt:lpstr>Cairo</vt:lpstr>
      <vt:lpstr>Roboto Condensed</vt:lpstr>
      <vt:lpstr>Calibri</vt:lpstr>
      <vt:lpstr>Inter</vt:lpstr>
      <vt:lpstr>Microsoft YaHei</vt:lpstr>
      <vt:lpstr>汉仪旗黑</vt:lpstr>
      <vt:lpstr>Arial Unicode MS</vt:lpstr>
      <vt:lpstr>宋体-简</vt:lpstr>
      <vt:lpstr>Helvetica Neue</vt:lpstr>
      <vt:lpstr>Baoli SC</vt:lpstr>
      <vt:lpstr>Simple Light</vt:lpstr>
      <vt:lpstr>Assignment 3</vt:lpstr>
      <vt:lpstr>Assignment:2.Bitcoin technical deep dive </vt:lpstr>
      <vt:lpstr>Assignment:1.Bitcoin use cases: For each use case, explain the added value of Bitcoin technology compared to existing solutions.  </vt:lpstr>
      <vt:lpstr>Assignment:1.Bitcoin use cases: For each use case, explain the added value of Bitcoin technology compared to existing solutions.  </vt:lpstr>
      <vt:lpstr>Assignment:1.Bitcoin use cases: For each use case, explain the added value of Bitcoin technology compared to existing solutions.  </vt:lpstr>
      <vt:lpstr>Assignment:1.Bitcoin use cases: For each use case, explain the added value of Bitcoin technology compared to existing solutions.  </vt:lpstr>
      <vt:lpstr>Assignment:1.Bitcoin use cases: For each use case, explain the added value of Bitcoin technology compared to existing solutions.  </vt:lpstr>
      <vt:lpstr>Assignment:1.Bitcoin use cases: For each use case, explain the added value of Bitcoin technology compared to existing solutions.  </vt:lpstr>
      <vt:lpstr>Assignment:1.Bitcoin use cases: For each use case, explain the added value of Bitcoin technology compared to existing solutions.  </vt:lpstr>
      <vt:lpstr>Assignment:2.What’s the future of Bitcoin?  </vt:lpstr>
      <vt:lpstr>Submit Assignment</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Assignment 1</dc:title>
  <dc:creator/>
  <cp:lastModifiedBy>xueyuanhuang</cp:lastModifiedBy>
  <cp:revision>5</cp:revision>
  <dcterms:created xsi:type="dcterms:W3CDTF">2024-02-24T13:10:48Z</dcterms:created>
  <dcterms:modified xsi:type="dcterms:W3CDTF">2024-02-24T13:10:48Z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1033-5.6.0.8082</vt:lpwstr>
  </property>
</Properties>
</file>